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3"/>
  </p:handoutMasterIdLst>
  <p:sldIdLst>
    <p:sldId id="256" r:id="rId2"/>
  </p:sldIdLst>
  <p:sldSz cx="30275213" cy="42803763"/>
  <p:notesSz cx="6858000" cy="9144000"/>
  <p:defaultTextStyle>
    <a:defPPr>
      <a:defRPr lang="de-DE"/>
    </a:defPPr>
    <a:lvl1pPr marL="0" algn="l" defTabSz="9144732" rtl="0" eaLnBrk="1" latinLnBrk="0" hangingPunct="1">
      <a:defRPr sz="18001" kern="1200">
        <a:solidFill>
          <a:schemeClr val="tx1"/>
        </a:solidFill>
        <a:latin typeface="+mn-lt"/>
        <a:ea typeface="+mn-ea"/>
        <a:cs typeface="+mn-cs"/>
      </a:defRPr>
    </a:lvl1pPr>
    <a:lvl2pPr marL="4572366" algn="l" defTabSz="9144732" rtl="0" eaLnBrk="1" latinLnBrk="0" hangingPunct="1">
      <a:defRPr sz="18001" kern="1200">
        <a:solidFill>
          <a:schemeClr val="tx1"/>
        </a:solidFill>
        <a:latin typeface="+mn-lt"/>
        <a:ea typeface="+mn-ea"/>
        <a:cs typeface="+mn-cs"/>
      </a:defRPr>
    </a:lvl2pPr>
    <a:lvl3pPr marL="9144732" algn="l" defTabSz="9144732" rtl="0" eaLnBrk="1" latinLnBrk="0" hangingPunct="1">
      <a:defRPr sz="18001" kern="1200">
        <a:solidFill>
          <a:schemeClr val="tx1"/>
        </a:solidFill>
        <a:latin typeface="+mn-lt"/>
        <a:ea typeface="+mn-ea"/>
        <a:cs typeface="+mn-cs"/>
      </a:defRPr>
    </a:lvl3pPr>
    <a:lvl4pPr marL="13717097" algn="l" defTabSz="9144732" rtl="0" eaLnBrk="1" latinLnBrk="0" hangingPunct="1">
      <a:defRPr sz="18001" kern="1200">
        <a:solidFill>
          <a:schemeClr val="tx1"/>
        </a:solidFill>
        <a:latin typeface="+mn-lt"/>
        <a:ea typeface="+mn-ea"/>
        <a:cs typeface="+mn-cs"/>
      </a:defRPr>
    </a:lvl4pPr>
    <a:lvl5pPr marL="18289463" algn="l" defTabSz="9144732" rtl="0" eaLnBrk="1" latinLnBrk="0" hangingPunct="1">
      <a:defRPr sz="18001" kern="1200">
        <a:solidFill>
          <a:schemeClr val="tx1"/>
        </a:solidFill>
        <a:latin typeface="+mn-lt"/>
        <a:ea typeface="+mn-ea"/>
        <a:cs typeface="+mn-cs"/>
      </a:defRPr>
    </a:lvl5pPr>
    <a:lvl6pPr marL="22861829" algn="l" defTabSz="9144732" rtl="0" eaLnBrk="1" latinLnBrk="0" hangingPunct="1">
      <a:defRPr sz="18001" kern="1200">
        <a:solidFill>
          <a:schemeClr val="tx1"/>
        </a:solidFill>
        <a:latin typeface="+mn-lt"/>
        <a:ea typeface="+mn-ea"/>
        <a:cs typeface="+mn-cs"/>
      </a:defRPr>
    </a:lvl6pPr>
    <a:lvl7pPr marL="27434195" algn="l" defTabSz="9144732" rtl="0" eaLnBrk="1" latinLnBrk="0" hangingPunct="1">
      <a:defRPr sz="18001" kern="1200">
        <a:solidFill>
          <a:schemeClr val="tx1"/>
        </a:solidFill>
        <a:latin typeface="+mn-lt"/>
        <a:ea typeface="+mn-ea"/>
        <a:cs typeface="+mn-cs"/>
      </a:defRPr>
    </a:lvl7pPr>
    <a:lvl8pPr marL="32006560" algn="l" defTabSz="9144732" rtl="0" eaLnBrk="1" latinLnBrk="0" hangingPunct="1">
      <a:defRPr sz="18001" kern="1200">
        <a:solidFill>
          <a:schemeClr val="tx1"/>
        </a:solidFill>
        <a:latin typeface="+mn-lt"/>
        <a:ea typeface="+mn-ea"/>
        <a:cs typeface="+mn-cs"/>
      </a:defRPr>
    </a:lvl8pPr>
    <a:lvl9pPr marL="36578926" algn="l" defTabSz="9144732" rtl="0" eaLnBrk="1" latinLnBrk="0" hangingPunct="1">
      <a:defRPr sz="180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72" userDrawn="1">
          <p15:clr>
            <a:srgbClr val="A4A3A4"/>
          </p15:clr>
        </p15:guide>
        <p15:guide id="2" pos="95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77" autoAdjust="0"/>
    <p:restoredTop sz="94660"/>
  </p:normalViewPr>
  <p:slideViewPr>
    <p:cSldViewPr snapToGrid="0">
      <p:cViewPr>
        <p:scale>
          <a:sx n="17" d="100"/>
          <a:sy n="17" d="100"/>
        </p:scale>
        <p:origin x="3600" y="360"/>
      </p:cViewPr>
      <p:guideLst>
        <p:guide orient="horz" pos="13572"/>
        <p:guide pos="953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005183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334D-A9EC-437C-9C56-346B0E16282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A987-36E4-4529-BDB9-C3E16EFCE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334D-A9EC-437C-9C56-346B0E16282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A987-36E4-4529-BDB9-C3E16EFCE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57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334D-A9EC-437C-9C56-346B0E16282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A987-36E4-4529-BDB9-C3E16EFCE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11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334D-A9EC-437C-9C56-346B0E16282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A987-36E4-4529-BDB9-C3E16EFCE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7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334D-A9EC-437C-9C56-346B0E16282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A987-36E4-4529-BDB9-C3E16EFCE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9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334D-A9EC-437C-9C56-346B0E16282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A987-36E4-4529-BDB9-C3E16EFCE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8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334D-A9EC-437C-9C56-346B0E16282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A987-36E4-4529-BDB9-C3E16EFCE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8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334D-A9EC-437C-9C56-346B0E16282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A987-36E4-4529-BDB9-C3E16EFCE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1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334D-A9EC-437C-9C56-346B0E16282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A987-36E4-4529-BDB9-C3E16EFCE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0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334D-A9EC-437C-9C56-346B0E16282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A987-36E4-4529-BDB9-C3E16EFCE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42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334D-A9EC-437C-9C56-346B0E16282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A987-36E4-4529-BDB9-C3E16EFCE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3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0334D-A9EC-437C-9C56-346B0E16282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DA987-36E4-4529-BDB9-C3E16EFCE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9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24" y="1066912"/>
            <a:ext cx="27328112" cy="41104562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1"/>
          <a:stretch/>
        </p:blipFill>
        <p:spPr>
          <a:xfrm>
            <a:off x="12880311" y="26328174"/>
            <a:ext cx="17352039" cy="14919788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344408" y="-22356"/>
            <a:ext cx="2782928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0" dirty="0" smtClean="0"/>
              <a:t>This the title of the poster</a:t>
            </a:r>
            <a:endParaRPr lang="en-US" sz="20000" dirty="0"/>
          </a:p>
        </p:txBody>
      </p:sp>
      <p:sp>
        <p:nvSpPr>
          <p:cNvPr id="52" name="TextBox 51"/>
          <p:cNvSpPr txBox="1"/>
          <p:nvPr/>
        </p:nvSpPr>
        <p:spPr>
          <a:xfrm>
            <a:off x="1766132" y="3007609"/>
            <a:ext cx="26974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The authors </a:t>
            </a:r>
            <a:r>
              <a:rPr lang="en-US" sz="6600" dirty="0"/>
              <a:t>of the </a:t>
            </a:r>
            <a:r>
              <a:rPr lang="en-US" sz="6600" dirty="0" smtClean="0"/>
              <a:t>poster in </a:t>
            </a:r>
            <a:r>
              <a:rPr lang="en-US" sz="6600" dirty="0"/>
              <a:t>the following format: First </a:t>
            </a:r>
            <a:r>
              <a:rPr lang="en-US" sz="6600" dirty="0" smtClean="0"/>
              <a:t>name Surname </a:t>
            </a:r>
            <a:r>
              <a:rPr lang="en-US" sz="6600" dirty="0"/>
              <a:t>1, </a:t>
            </a:r>
            <a:r>
              <a:rPr lang="en-US" sz="6600" dirty="0" smtClean="0"/>
              <a:t>First </a:t>
            </a:r>
            <a:r>
              <a:rPr lang="en-US" sz="6600" dirty="0"/>
              <a:t>name </a:t>
            </a:r>
            <a:r>
              <a:rPr lang="en-US" sz="6600" dirty="0" smtClean="0"/>
              <a:t>Surname 2</a:t>
            </a:r>
            <a:r>
              <a:rPr lang="en-US" sz="6600" dirty="0"/>
              <a:t>, </a:t>
            </a:r>
            <a:r>
              <a:rPr lang="en-US" sz="6600" dirty="0" smtClean="0"/>
              <a:t>First </a:t>
            </a:r>
            <a:r>
              <a:rPr lang="en-US" sz="6600" dirty="0"/>
              <a:t>name S</a:t>
            </a:r>
            <a:r>
              <a:rPr lang="en-US" sz="6600" dirty="0" smtClean="0"/>
              <a:t>urname </a:t>
            </a:r>
            <a:r>
              <a:rPr lang="en-US" sz="6600" dirty="0"/>
              <a:t>3</a:t>
            </a:r>
          </a:p>
          <a:p>
            <a:pPr algn="ctr"/>
            <a:r>
              <a:rPr lang="en-US" sz="6600" dirty="0"/>
              <a:t>(This is your institute’s name)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623767" y="6348359"/>
            <a:ext cx="29037083" cy="15496813"/>
            <a:chOff x="-31393786" y="-1767188"/>
            <a:chExt cx="28710154" cy="15322334"/>
          </a:xfrm>
        </p:grpSpPr>
        <p:sp>
          <p:nvSpPr>
            <p:cNvPr id="56" name="Freeform 55"/>
            <p:cNvSpPr/>
            <p:nvPr/>
          </p:nvSpPr>
          <p:spPr>
            <a:xfrm>
              <a:off x="-17965515" y="-910816"/>
              <a:ext cx="7366317" cy="6351050"/>
            </a:xfrm>
            <a:custGeom>
              <a:avLst/>
              <a:gdLst>
                <a:gd name="connsiteX0" fmla="*/ 0 w 7366317"/>
                <a:gd name="connsiteY0" fmla="*/ 3175525 h 6351050"/>
                <a:gd name="connsiteX1" fmla="*/ 1587763 w 7366317"/>
                <a:gd name="connsiteY1" fmla="*/ 1 h 6351050"/>
                <a:gd name="connsiteX2" fmla="*/ 5778555 w 7366317"/>
                <a:gd name="connsiteY2" fmla="*/ 1 h 6351050"/>
                <a:gd name="connsiteX3" fmla="*/ 7366317 w 7366317"/>
                <a:gd name="connsiteY3" fmla="*/ 3175525 h 6351050"/>
                <a:gd name="connsiteX4" fmla="*/ 5778555 w 7366317"/>
                <a:gd name="connsiteY4" fmla="*/ 6351049 h 6351050"/>
                <a:gd name="connsiteX5" fmla="*/ 1587763 w 7366317"/>
                <a:gd name="connsiteY5" fmla="*/ 6351049 h 6351050"/>
                <a:gd name="connsiteX6" fmla="*/ 0 w 7366317"/>
                <a:gd name="connsiteY6" fmla="*/ 3175525 h 635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66317" h="6351050">
                  <a:moveTo>
                    <a:pt x="0" y="3175525"/>
                  </a:moveTo>
                  <a:lnTo>
                    <a:pt x="1587763" y="1"/>
                  </a:lnTo>
                  <a:lnTo>
                    <a:pt x="5778555" y="1"/>
                  </a:lnTo>
                  <a:lnTo>
                    <a:pt x="7366317" y="3175525"/>
                  </a:lnTo>
                  <a:lnTo>
                    <a:pt x="5778555" y="6351049"/>
                  </a:lnTo>
                  <a:lnTo>
                    <a:pt x="1587763" y="6351049"/>
                  </a:lnTo>
                  <a:lnTo>
                    <a:pt x="0" y="3175525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143114" tIns="1097324" rIns="1143114" bIns="1097324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0" kern="1200" dirty="0" smtClean="0"/>
                <a:t>What your research is about?</a:t>
              </a:r>
              <a:endParaRPr lang="en-US" sz="10000" kern="1200" dirty="0"/>
            </a:p>
          </p:txBody>
        </p:sp>
        <p:sp>
          <p:nvSpPr>
            <p:cNvPr id="57" name="Hexagon 56"/>
            <p:cNvSpPr/>
            <p:nvPr/>
          </p:nvSpPr>
          <p:spPr>
            <a:xfrm>
              <a:off x="-23845025" y="11920017"/>
              <a:ext cx="862462" cy="743332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Hexagon 57"/>
            <p:cNvSpPr/>
            <p:nvPr/>
          </p:nvSpPr>
          <p:spPr>
            <a:xfrm>
              <a:off x="-31393786" y="-1767188"/>
              <a:ext cx="8670079" cy="7475119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0000" r="-10000"/>
              </a:stretch>
            </a:blipFill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Hexagon 58"/>
            <p:cNvSpPr/>
            <p:nvPr/>
          </p:nvSpPr>
          <p:spPr>
            <a:xfrm>
              <a:off x="-25318288" y="11216955"/>
              <a:ext cx="862462" cy="743332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1">
              <a:schemeClr val="accent4">
                <a:hueOff val="2079139"/>
                <a:satOff val="-9594"/>
                <a:lumOff val="353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Freeform 59"/>
            <p:cNvSpPr/>
            <p:nvPr/>
          </p:nvSpPr>
          <p:spPr>
            <a:xfrm>
              <a:off x="-18311217" y="5972581"/>
              <a:ext cx="7366317" cy="6351050"/>
            </a:xfrm>
            <a:custGeom>
              <a:avLst/>
              <a:gdLst>
                <a:gd name="connsiteX0" fmla="*/ 0 w 7366317"/>
                <a:gd name="connsiteY0" fmla="*/ 3175525 h 6351050"/>
                <a:gd name="connsiteX1" fmla="*/ 1587763 w 7366317"/>
                <a:gd name="connsiteY1" fmla="*/ 1 h 6351050"/>
                <a:gd name="connsiteX2" fmla="*/ 5778555 w 7366317"/>
                <a:gd name="connsiteY2" fmla="*/ 1 h 6351050"/>
                <a:gd name="connsiteX3" fmla="*/ 7366317 w 7366317"/>
                <a:gd name="connsiteY3" fmla="*/ 3175525 h 6351050"/>
                <a:gd name="connsiteX4" fmla="*/ 5778555 w 7366317"/>
                <a:gd name="connsiteY4" fmla="*/ 6351049 h 6351050"/>
                <a:gd name="connsiteX5" fmla="*/ 1587763 w 7366317"/>
                <a:gd name="connsiteY5" fmla="*/ 6351049 h 6351050"/>
                <a:gd name="connsiteX6" fmla="*/ 0 w 7366317"/>
                <a:gd name="connsiteY6" fmla="*/ 3175525 h 635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66317" h="6351050">
                  <a:moveTo>
                    <a:pt x="0" y="3175525"/>
                  </a:moveTo>
                  <a:lnTo>
                    <a:pt x="1587763" y="1"/>
                  </a:lnTo>
                  <a:lnTo>
                    <a:pt x="5778555" y="1"/>
                  </a:lnTo>
                  <a:lnTo>
                    <a:pt x="7366317" y="3175525"/>
                  </a:lnTo>
                  <a:lnTo>
                    <a:pt x="5778555" y="6351049"/>
                  </a:lnTo>
                  <a:lnTo>
                    <a:pt x="1587763" y="6351049"/>
                  </a:lnTo>
                  <a:lnTo>
                    <a:pt x="0" y="3175525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5197846"/>
                <a:satOff val="-23984"/>
                <a:lumOff val="883"/>
                <a:alphaOff val="0"/>
              </a:schemeClr>
            </a:lnRef>
            <a:fillRef idx="2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1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143114" tIns="1097324" rIns="1143114" bIns="1097324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0" kern="1200" dirty="0" smtClean="0"/>
                <a:t>Why does this topic motivate you? </a:t>
              </a:r>
              <a:endParaRPr lang="en-US" sz="10000" kern="1200" dirty="0"/>
            </a:p>
          </p:txBody>
        </p:sp>
        <p:sp>
          <p:nvSpPr>
            <p:cNvPr id="62" name="Hexagon 61"/>
            <p:cNvSpPr/>
            <p:nvPr/>
          </p:nvSpPr>
          <p:spPr>
            <a:xfrm>
              <a:off x="-31004141" y="5953621"/>
              <a:ext cx="8816691" cy="7601525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6000" r="-36000"/>
              </a:stretch>
            </a:blipFill>
          </p:spPr>
          <p:style>
            <a:lnRef idx="1">
              <a:schemeClr val="accent4">
                <a:hueOff val="5197846"/>
                <a:satOff val="-23984"/>
                <a:lumOff val="883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" name="Freeform 63"/>
            <p:cNvSpPr/>
            <p:nvPr/>
          </p:nvSpPr>
          <p:spPr>
            <a:xfrm>
              <a:off x="-24093554" y="2157689"/>
              <a:ext cx="7366317" cy="6351050"/>
            </a:xfrm>
            <a:custGeom>
              <a:avLst/>
              <a:gdLst>
                <a:gd name="connsiteX0" fmla="*/ 0 w 7366317"/>
                <a:gd name="connsiteY0" fmla="*/ 3175525 h 6351050"/>
                <a:gd name="connsiteX1" fmla="*/ 1587763 w 7366317"/>
                <a:gd name="connsiteY1" fmla="*/ 1 h 6351050"/>
                <a:gd name="connsiteX2" fmla="*/ 5778555 w 7366317"/>
                <a:gd name="connsiteY2" fmla="*/ 1 h 6351050"/>
                <a:gd name="connsiteX3" fmla="*/ 7366317 w 7366317"/>
                <a:gd name="connsiteY3" fmla="*/ 3175525 h 6351050"/>
                <a:gd name="connsiteX4" fmla="*/ 5778555 w 7366317"/>
                <a:gd name="connsiteY4" fmla="*/ 6351049 h 6351050"/>
                <a:gd name="connsiteX5" fmla="*/ 1587763 w 7366317"/>
                <a:gd name="connsiteY5" fmla="*/ 6351049 h 6351050"/>
                <a:gd name="connsiteX6" fmla="*/ 0 w 7366317"/>
                <a:gd name="connsiteY6" fmla="*/ 3175525 h 635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66317" h="6351050">
                  <a:moveTo>
                    <a:pt x="0" y="3175525"/>
                  </a:moveTo>
                  <a:lnTo>
                    <a:pt x="1587763" y="1"/>
                  </a:lnTo>
                  <a:lnTo>
                    <a:pt x="5778555" y="1"/>
                  </a:lnTo>
                  <a:lnTo>
                    <a:pt x="7366317" y="3175525"/>
                  </a:lnTo>
                  <a:lnTo>
                    <a:pt x="5778555" y="6351049"/>
                  </a:lnTo>
                  <a:lnTo>
                    <a:pt x="1587763" y="6351049"/>
                  </a:lnTo>
                  <a:lnTo>
                    <a:pt x="0" y="3175525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10395692"/>
                <a:satOff val="-47968"/>
                <a:lumOff val="1765"/>
                <a:alphaOff val="0"/>
              </a:schemeClr>
            </a:lnRef>
            <a:fillRef idx="2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1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143114" tIns="1097324" rIns="1143114" bIns="1097324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0" kern="1200" dirty="0" smtClean="0"/>
                <a:t>What is your scientific goal?</a:t>
              </a:r>
              <a:endParaRPr lang="en-US" sz="10000" kern="1200" dirty="0"/>
            </a:p>
          </p:txBody>
        </p:sp>
        <p:sp>
          <p:nvSpPr>
            <p:cNvPr id="66" name="Hexagon 65"/>
            <p:cNvSpPr/>
            <p:nvPr/>
          </p:nvSpPr>
          <p:spPr>
            <a:xfrm>
              <a:off x="-12220876" y="1930307"/>
              <a:ext cx="9537244" cy="8222768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1000" b="-11000"/>
              </a:stretch>
            </a:blipFill>
          </p:spPr>
          <p:style>
            <a:lnRef idx="1">
              <a:schemeClr val="accent4">
                <a:hueOff val="10395692"/>
                <a:satOff val="-47968"/>
                <a:lumOff val="1765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68" name="TextBox 67"/>
          <p:cNvSpPr txBox="1"/>
          <p:nvPr/>
        </p:nvSpPr>
        <p:spPr>
          <a:xfrm>
            <a:off x="687117" y="37074888"/>
            <a:ext cx="140147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/>
              <a:t>Visualize your data:</a:t>
            </a:r>
          </a:p>
          <a:p>
            <a:pPr algn="ctr"/>
            <a:r>
              <a:rPr lang="en-US" sz="10000" dirty="0"/>
              <a:t>i</a:t>
            </a:r>
            <a:r>
              <a:rPr lang="en-US" sz="10000" dirty="0" smtClean="0"/>
              <a:t>nfographics, charts, maps – everything works!</a:t>
            </a:r>
            <a:endParaRPr lang="en-US" sz="10000" dirty="0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6" y="22931423"/>
            <a:ext cx="14131968" cy="14124608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14332721" y="21619193"/>
            <a:ext cx="1670229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/>
              <a:t>Be creative, but logical – everyone should be able to understand your work!</a:t>
            </a:r>
          </a:p>
        </p:txBody>
      </p:sp>
    </p:spTree>
    <p:extLst>
      <p:ext uri="{BB962C8B-B14F-4D97-AF65-F5344CB8AC3E}">
        <p14:creationId xmlns:p14="http://schemas.microsoft.com/office/powerpoint/2010/main" val="425279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84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Stolyarchuk, Natalia</dc:creator>
  <cp:lastModifiedBy>Stolyarchuk, Natalia</cp:lastModifiedBy>
  <cp:revision>19</cp:revision>
  <dcterms:created xsi:type="dcterms:W3CDTF">2017-08-28T09:32:12Z</dcterms:created>
  <dcterms:modified xsi:type="dcterms:W3CDTF">2017-08-28T15:01:22Z</dcterms:modified>
</cp:coreProperties>
</file>