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3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4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5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2" r:id="rId2"/>
    <p:sldMasterId id="2147483666" r:id="rId3"/>
    <p:sldMasterId id="2147483669" r:id="rId4"/>
    <p:sldMasterId id="2147483672" r:id="rId5"/>
    <p:sldMasterId id="2147483676" r:id="rId6"/>
  </p:sldMasterIdLst>
  <p:notesMasterIdLst>
    <p:notesMasterId r:id="rId9"/>
  </p:notesMasterIdLst>
  <p:sldIdLst>
    <p:sldId id="291" r:id="rId7"/>
    <p:sldId id="292" r:id="rId8"/>
  </p:sldIdLst>
  <p:sldSz cx="9144000" cy="5143500" type="screen16x9"/>
  <p:notesSz cx="9144000" cy="5143500"/>
  <p:defaultTextStyle>
    <a:defPPr>
      <a:defRPr lang="de-DE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9"/>
  </p:normalViewPr>
  <p:slideViewPr>
    <p:cSldViewPr>
      <p:cViewPr varScale="1">
        <p:scale>
          <a:sx n="105" d="100"/>
          <a:sy n="105" d="100"/>
        </p:scale>
        <p:origin x="576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96BA8E-36BC-4B19-AF09-3A8F6E26ADCC}" type="datetimeFigureOut">
              <a:rPr lang="de-DE" smtClean="0"/>
              <a:t>18.05.2022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642938"/>
            <a:ext cx="3086100" cy="1736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914400" y="2474913"/>
            <a:ext cx="7315200" cy="20256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4886325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5180013" y="4886325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3B62E8-C10D-4276-A2A1-ECD63D83E1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26662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Titelfoli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auto">
          <a:xfrm>
            <a:off x="2088376" y="1465220"/>
            <a:ext cx="5868000" cy="699686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defRPr sz="3200" b="0" cap="none"/>
            </a:lvl1pPr>
          </a:lstStyle>
          <a:p>
            <a:pPr>
              <a:defRPr/>
            </a:pPr>
            <a:r>
              <a:rPr lang="de-DE"/>
              <a:t>Willkommen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 bwMode="auto">
          <a:xfrm>
            <a:off x="2069706" y="2599264"/>
            <a:ext cx="5868000" cy="69256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lnSpc>
                <a:spcPts val="1800"/>
              </a:lnSpc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de-DE"/>
              <a:t>Prof. Otmar D. Wiestler</a:t>
            </a:r>
            <a:endParaRPr/>
          </a:p>
          <a:p>
            <a:pPr>
              <a:defRPr/>
            </a:pPr>
            <a:r>
              <a:rPr lang="de-DE"/>
              <a:t>Präsident der Helmholtz-Gemeinschaft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userDrawn="1">
  <p:cSld name="Mischspaltig_Verkehr und Weltraum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Folientitel, insgesamt zweizeilig</a:t>
            </a: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358775" y="691200"/>
            <a:ext cx="8424000" cy="266400"/>
          </a:xfrm>
        </p:spPr>
        <p:txBody>
          <a:bodyPr/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>
              <a:defRPr/>
            </a:pPr>
            <a:r>
              <a:rPr lang="de-DE"/>
              <a:t>Entweder zweizeiliger Titel oder Titel mit Subheader</a:t>
            </a:r>
          </a:p>
        </p:txBody>
      </p:sp>
      <p:sp>
        <p:nvSpPr>
          <p:cNvPr id="11" name="Inhaltsplatzhalter 10"/>
          <p:cNvSpPr>
            <a:spLocks noGrp="1"/>
          </p:cNvSpPr>
          <p:nvPr>
            <p:ph sz="quarter" idx="16"/>
          </p:nvPr>
        </p:nvSpPr>
        <p:spPr bwMode="auto">
          <a:xfrm>
            <a:off x="360001" y="1311275"/>
            <a:ext cx="6264638" cy="1260475"/>
          </a:xfrm>
        </p:spPr>
        <p:txBody>
          <a:bodyPr/>
          <a:lstStyle/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7"/>
          </p:nvPr>
        </p:nvSpPr>
        <p:spPr bwMode="auto">
          <a:xfrm>
            <a:off x="358775" y="2879999"/>
            <a:ext cx="4105275" cy="1853925"/>
          </a:xfrm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8"/>
          </p:nvPr>
        </p:nvSpPr>
        <p:spPr bwMode="auto">
          <a:xfrm>
            <a:off x="4679950" y="2879725"/>
            <a:ext cx="4105275" cy="1854200"/>
          </a:xfrm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9" hasCustomPrompt="1"/>
          </p:nvPr>
        </p:nvSpPr>
        <p:spPr bwMode="auto">
          <a:xfrm>
            <a:off x="358775" y="2761200"/>
            <a:ext cx="4105275" cy="107949"/>
          </a:xfrm>
        </p:spPr>
        <p:txBody>
          <a:bodyPr/>
          <a:lstStyle>
            <a:lvl1pPr marL="0" indent="0">
              <a:lnSpc>
                <a:spcPts val="800"/>
              </a:lnSpc>
              <a:spcBef>
                <a:spcPts val="0"/>
              </a:spcBef>
              <a:buNone/>
              <a:defRPr sz="800"/>
            </a:lvl1pPr>
          </a:lstStyle>
          <a:p>
            <a:pPr lvl="0">
              <a:defRPr/>
            </a:pPr>
            <a:r>
              <a:rPr lang="de-DE"/>
              <a:t>Bildunterschrift</a:t>
            </a:r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20" hasCustomPrompt="1"/>
          </p:nvPr>
        </p:nvSpPr>
        <p:spPr bwMode="auto">
          <a:xfrm>
            <a:off x="4679949" y="2761200"/>
            <a:ext cx="4105275" cy="107949"/>
          </a:xfrm>
        </p:spPr>
        <p:txBody>
          <a:bodyPr/>
          <a:lstStyle>
            <a:lvl1pPr marL="0" indent="0">
              <a:lnSpc>
                <a:spcPts val="800"/>
              </a:lnSpc>
              <a:spcBef>
                <a:spcPts val="0"/>
              </a:spcBef>
              <a:buNone/>
              <a:defRPr sz="800"/>
            </a:lvl1pPr>
          </a:lstStyle>
          <a:p>
            <a:pPr lvl="0">
              <a:defRPr/>
            </a:pPr>
            <a:r>
              <a:rPr lang="de-DE"/>
              <a:t>Bildunterschrift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userDrawn="1">
  <p:cSld name="Zweispaltig_Verkehr und Weltraum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Folientitel, insgesamt zweizeilig</a:t>
            </a: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358775" y="691200"/>
            <a:ext cx="8424000" cy="266400"/>
          </a:xfrm>
        </p:spPr>
        <p:txBody>
          <a:bodyPr/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>
              <a:defRPr/>
            </a:pPr>
            <a:r>
              <a:rPr lang="de-DE"/>
              <a:t>Entweder zweizeiliger Titel oder Titel mit Subheader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sz="quarter" idx="15"/>
          </p:nvPr>
        </p:nvSpPr>
        <p:spPr bwMode="auto">
          <a:xfrm>
            <a:off x="358775" y="1311275"/>
            <a:ext cx="4105275" cy="3422650"/>
          </a:xfrm>
        </p:spPr>
        <p:txBody>
          <a:bodyPr/>
          <a:lstStyle/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</a:p>
        </p:txBody>
      </p:sp>
      <p:sp>
        <p:nvSpPr>
          <p:cNvPr id="11" name="Inhaltsplatzhalter 10"/>
          <p:cNvSpPr>
            <a:spLocks noGrp="1"/>
          </p:cNvSpPr>
          <p:nvPr>
            <p:ph sz="quarter" idx="16"/>
          </p:nvPr>
        </p:nvSpPr>
        <p:spPr bwMode="auto">
          <a:xfrm>
            <a:off x="4679950" y="1311275"/>
            <a:ext cx="4092575" cy="3422650"/>
          </a:xfrm>
        </p:spPr>
        <p:txBody>
          <a:bodyPr/>
          <a:lstStyle/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userDrawn="1">
  <p:cSld name="Mischspaltig_Schlüsseltechnologie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Folientitel, insgesamt zweizeilig</a:t>
            </a: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358775" y="691200"/>
            <a:ext cx="8424000" cy="266400"/>
          </a:xfrm>
        </p:spPr>
        <p:txBody>
          <a:bodyPr/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>
              <a:defRPr/>
            </a:pPr>
            <a:r>
              <a:rPr lang="de-DE"/>
              <a:t>Entweder zweizeiliger Titel oder Titel mit Subheader</a:t>
            </a:r>
          </a:p>
        </p:txBody>
      </p:sp>
      <p:sp>
        <p:nvSpPr>
          <p:cNvPr id="11" name="Inhaltsplatzhalter 10"/>
          <p:cNvSpPr>
            <a:spLocks noGrp="1"/>
          </p:cNvSpPr>
          <p:nvPr>
            <p:ph sz="quarter" idx="16"/>
          </p:nvPr>
        </p:nvSpPr>
        <p:spPr bwMode="auto">
          <a:xfrm>
            <a:off x="360001" y="1311275"/>
            <a:ext cx="6264638" cy="1260475"/>
          </a:xfrm>
        </p:spPr>
        <p:txBody>
          <a:bodyPr/>
          <a:lstStyle/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7"/>
          </p:nvPr>
        </p:nvSpPr>
        <p:spPr bwMode="auto">
          <a:xfrm>
            <a:off x="358775" y="2879999"/>
            <a:ext cx="4105275" cy="1853925"/>
          </a:xfrm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8"/>
          </p:nvPr>
        </p:nvSpPr>
        <p:spPr bwMode="auto">
          <a:xfrm>
            <a:off x="4679950" y="2879725"/>
            <a:ext cx="4105275" cy="1854200"/>
          </a:xfrm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9" hasCustomPrompt="1"/>
          </p:nvPr>
        </p:nvSpPr>
        <p:spPr bwMode="auto">
          <a:xfrm>
            <a:off x="358775" y="2761200"/>
            <a:ext cx="4105275" cy="107949"/>
          </a:xfrm>
        </p:spPr>
        <p:txBody>
          <a:bodyPr/>
          <a:lstStyle>
            <a:lvl1pPr marL="0" indent="0">
              <a:lnSpc>
                <a:spcPts val="800"/>
              </a:lnSpc>
              <a:spcBef>
                <a:spcPts val="0"/>
              </a:spcBef>
              <a:buNone/>
              <a:defRPr sz="800"/>
            </a:lvl1pPr>
          </a:lstStyle>
          <a:p>
            <a:pPr lvl="0">
              <a:defRPr/>
            </a:pPr>
            <a:r>
              <a:rPr lang="de-DE"/>
              <a:t>Bildunterschrift</a:t>
            </a:r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20" hasCustomPrompt="1"/>
          </p:nvPr>
        </p:nvSpPr>
        <p:spPr bwMode="auto">
          <a:xfrm>
            <a:off x="4679949" y="2761200"/>
            <a:ext cx="4105275" cy="107949"/>
          </a:xfrm>
        </p:spPr>
        <p:txBody>
          <a:bodyPr/>
          <a:lstStyle>
            <a:lvl1pPr marL="0" indent="0">
              <a:lnSpc>
                <a:spcPts val="800"/>
              </a:lnSpc>
              <a:spcBef>
                <a:spcPts val="0"/>
              </a:spcBef>
              <a:buNone/>
              <a:defRPr sz="800"/>
            </a:lvl1pPr>
          </a:lstStyle>
          <a:p>
            <a:pPr lvl="0">
              <a:defRPr/>
            </a:pPr>
            <a:r>
              <a:rPr lang="de-DE"/>
              <a:t>Bildunterschrift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userDrawn="1">
  <p:cSld name="Zweispaltig_Schlüsseltechnologie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Folientitel, insgesamt zweizeilig</a:t>
            </a: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358775" y="691200"/>
            <a:ext cx="8424000" cy="266400"/>
          </a:xfrm>
        </p:spPr>
        <p:txBody>
          <a:bodyPr/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>
              <a:defRPr/>
            </a:pPr>
            <a:r>
              <a:rPr lang="de-DE"/>
              <a:t>Entweder zweizeiliger Titel oder Titel mit Subheader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sz="quarter" idx="15"/>
          </p:nvPr>
        </p:nvSpPr>
        <p:spPr bwMode="auto">
          <a:xfrm>
            <a:off x="358775" y="1311275"/>
            <a:ext cx="4105275" cy="3422650"/>
          </a:xfrm>
        </p:spPr>
        <p:txBody>
          <a:bodyPr/>
          <a:lstStyle/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</a:p>
        </p:txBody>
      </p:sp>
      <p:sp>
        <p:nvSpPr>
          <p:cNvPr id="11" name="Inhaltsplatzhalter 10"/>
          <p:cNvSpPr>
            <a:spLocks noGrp="1"/>
          </p:cNvSpPr>
          <p:nvPr>
            <p:ph sz="quarter" idx="16"/>
          </p:nvPr>
        </p:nvSpPr>
        <p:spPr bwMode="auto">
          <a:xfrm>
            <a:off x="4679950" y="1311275"/>
            <a:ext cx="4092575" cy="3422650"/>
          </a:xfrm>
        </p:spPr>
        <p:txBody>
          <a:bodyPr/>
          <a:lstStyle/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Zweispaltig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 bwMode="auto">
          <a:xfrm>
            <a:off x="360000" y="231490"/>
            <a:ext cx="8424000" cy="371930"/>
          </a:xfrm>
        </p:spPr>
        <p:txBody>
          <a:bodyPr/>
          <a:lstStyle>
            <a:lvl1pPr>
              <a:defRPr sz="2000"/>
            </a:lvl1pPr>
          </a:lstStyle>
          <a:p>
            <a:pPr>
              <a:defRPr/>
            </a:pPr>
            <a:r>
              <a:rPr lang="de-DE"/>
              <a:t>Übergeordnete Rubrik</a:t>
            </a: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358775" y="691200"/>
            <a:ext cx="8424000" cy="266400"/>
          </a:xfrm>
        </p:spPr>
        <p:txBody>
          <a:bodyPr/>
          <a:lstStyle>
            <a:lvl1pPr marL="0" indent="0">
              <a:buNone/>
              <a:defRPr sz="2400">
                <a:solidFill>
                  <a:srgbClr val="002864"/>
                </a:solidFill>
              </a:defRPr>
            </a:lvl1pPr>
          </a:lstStyle>
          <a:p>
            <a:pPr lvl="0">
              <a:defRPr/>
            </a:pPr>
            <a:r>
              <a:rPr lang="de-DE"/>
              <a:t>Einzeilige Überschrift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sz="quarter" idx="15"/>
          </p:nvPr>
        </p:nvSpPr>
        <p:spPr bwMode="auto">
          <a:xfrm>
            <a:off x="358775" y="1311275"/>
            <a:ext cx="4105275" cy="3422650"/>
          </a:xfrm>
        </p:spPr>
        <p:txBody>
          <a:bodyPr/>
          <a:lstStyle>
            <a:lvl1pPr>
              <a:buClr>
                <a:srgbClr val="002864"/>
              </a:buClr>
              <a:defRPr/>
            </a:lvl1pPr>
            <a:lvl2pPr>
              <a:buClr>
                <a:srgbClr val="002864"/>
              </a:buClr>
              <a:defRPr/>
            </a:lvl2pPr>
            <a:lvl3pPr>
              <a:buClr>
                <a:srgbClr val="002864"/>
              </a:buClr>
              <a:defRPr/>
            </a:lvl3pPr>
            <a:lvl4pPr>
              <a:buClr>
                <a:srgbClr val="002864"/>
              </a:buClr>
              <a:defRPr/>
            </a:lvl4pPr>
            <a:lvl5pPr>
              <a:buClr>
                <a:srgbClr val="002864"/>
              </a:buClr>
              <a:defRPr/>
            </a:lvl5pPr>
          </a:lstStyle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</a:p>
        </p:txBody>
      </p:sp>
      <p:sp>
        <p:nvSpPr>
          <p:cNvPr id="11" name="Inhaltsplatzhalter 10"/>
          <p:cNvSpPr>
            <a:spLocks noGrp="1"/>
          </p:cNvSpPr>
          <p:nvPr>
            <p:ph sz="quarter" idx="16"/>
          </p:nvPr>
        </p:nvSpPr>
        <p:spPr bwMode="auto">
          <a:xfrm>
            <a:off x="4679950" y="1311275"/>
            <a:ext cx="4092575" cy="3422650"/>
          </a:xfrm>
        </p:spPr>
        <p:txBody>
          <a:bodyPr/>
          <a:lstStyle>
            <a:lvl1pPr>
              <a:buClr>
                <a:srgbClr val="002864"/>
              </a:buClr>
              <a:defRPr/>
            </a:lvl1pPr>
            <a:lvl2pPr>
              <a:buClr>
                <a:srgbClr val="002864"/>
              </a:buClr>
              <a:defRPr/>
            </a:lvl2pPr>
            <a:lvl3pPr>
              <a:buClr>
                <a:srgbClr val="002864"/>
              </a:buClr>
              <a:defRPr/>
            </a:lvl3pPr>
            <a:lvl4pPr>
              <a:buClr>
                <a:srgbClr val="002864"/>
              </a:buClr>
              <a:defRPr/>
            </a:lvl4pPr>
            <a:lvl5pPr>
              <a:buClr>
                <a:srgbClr val="002864"/>
              </a:buClr>
              <a:defRPr/>
            </a:lvl5pPr>
          </a:lstStyle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</a:p>
        </p:txBody>
      </p:sp>
      <p:cxnSp>
        <p:nvCxnSpPr>
          <p:cNvPr id="4" name="Gerader Verbinder 3"/>
          <p:cNvCxnSpPr>
            <a:cxnSpLocks/>
          </p:cNvCxnSpPr>
          <p:nvPr userDrawn="1"/>
        </p:nvCxnSpPr>
        <p:spPr bwMode="auto">
          <a:xfrm>
            <a:off x="0" y="1095586"/>
            <a:ext cx="9144000" cy="0"/>
          </a:xfrm>
          <a:prstGeom prst="line">
            <a:avLst/>
          </a:prstGeom>
          <a:ln>
            <a:solidFill>
              <a:srgbClr val="14C8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Mischspaltig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 bwMode="auto"/>
        <p:txBody>
          <a:bodyPr/>
          <a:lstStyle>
            <a:lvl1pPr>
              <a:defRPr sz="2000">
                <a:solidFill>
                  <a:srgbClr val="002864"/>
                </a:solidFill>
              </a:defRPr>
            </a:lvl1pPr>
          </a:lstStyle>
          <a:p>
            <a:pPr>
              <a:defRPr/>
            </a:pPr>
            <a:r>
              <a:rPr lang="de-DE"/>
              <a:t>Folientitel, insgesamt zweizeilig</a:t>
            </a: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358775" y="691200"/>
            <a:ext cx="8424000" cy="266400"/>
          </a:xfrm>
        </p:spPr>
        <p:txBody>
          <a:bodyPr/>
          <a:lstStyle>
            <a:lvl1pPr marL="0" indent="0">
              <a:buNone/>
              <a:defRPr sz="2400">
                <a:solidFill>
                  <a:srgbClr val="002864"/>
                </a:solidFill>
              </a:defRPr>
            </a:lvl1pPr>
          </a:lstStyle>
          <a:p>
            <a:pPr lvl="0">
              <a:defRPr/>
            </a:pPr>
            <a:r>
              <a:rPr lang="de-DE"/>
              <a:t>Entweder zweizeiliger Titel oder Titel mit Subheader</a:t>
            </a:r>
          </a:p>
        </p:txBody>
      </p:sp>
      <p:sp>
        <p:nvSpPr>
          <p:cNvPr id="11" name="Inhaltsplatzhalter 10"/>
          <p:cNvSpPr>
            <a:spLocks noGrp="1"/>
          </p:cNvSpPr>
          <p:nvPr>
            <p:ph sz="quarter" idx="16"/>
          </p:nvPr>
        </p:nvSpPr>
        <p:spPr bwMode="auto">
          <a:xfrm>
            <a:off x="360001" y="1311275"/>
            <a:ext cx="4104049" cy="3422650"/>
          </a:xfrm>
        </p:spPr>
        <p:txBody>
          <a:bodyPr/>
          <a:lstStyle>
            <a:lvl1pPr>
              <a:buClr>
                <a:srgbClr val="002864"/>
              </a:buClr>
              <a:defRPr/>
            </a:lvl1pPr>
            <a:lvl2pPr>
              <a:buClr>
                <a:srgbClr val="002864"/>
              </a:buClr>
              <a:defRPr/>
            </a:lvl2pPr>
            <a:lvl3pPr>
              <a:buClr>
                <a:srgbClr val="002864"/>
              </a:buClr>
              <a:defRPr/>
            </a:lvl3pPr>
            <a:lvl4pPr>
              <a:buClr>
                <a:srgbClr val="002864"/>
              </a:buClr>
              <a:defRPr/>
            </a:lvl4pPr>
            <a:lvl5pPr>
              <a:buClr>
                <a:srgbClr val="002864"/>
              </a:buClr>
              <a:defRPr/>
            </a:lvl5pPr>
          </a:lstStyle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</a:p>
        </p:txBody>
      </p:sp>
      <p:cxnSp>
        <p:nvCxnSpPr>
          <p:cNvPr id="6" name="Gerader Verbinder 5"/>
          <p:cNvCxnSpPr>
            <a:cxnSpLocks/>
          </p:cNvCxnSpPr>
          <p:nvPr userDrawn="1"/>
        </p:nvCxnSpPr>
        <p:spPr bwMode="auto">
          <a:xfrm>
            <a:off x="0" y="1095586"/>
            <a:ext cx="9144000" cy="0"/>
          </a:xfrm>
          <a:prstGeom prst="line">
            <a:avLst/>
          </a:prstGeom>
          <a:ln>
            <a:solidFill>
              <a:srgbClr val="14C8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userDrawn="1">
  <p:cSld name="Benutzerdefiniertes Layou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 bwMode="auto">
          <a:xfrm>
            <a:off x="1003099" y="2459234"/>
            <a:ext cx="7776864" cy="5400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Zwischenfolie Titel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1" hasCustomPrompt="1"/>
          </p:nvPr>
        </p:nvSpPr>
        <p:spPr bwMode="auto">
          <a:xfrm>
            <a:off x="985082" y="3012806"/>
            <a:ext cx="7799386" cy="1044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rgbClr val="22B0F8"/>
                </a:solidFill>
                <a:latin typeface="Arial"/>
                <a:cs typeface="Arial"/>
              </a:defRPr>
            </a:lvl1pPr>
          </a:lstStyle>
          <a:p>
            <a:pPr lvl="0">
              <a:defRPr/>
            </a:pPr>
            <a:r>
              <a:rPr lang="de-DE"/>
              <a:t>Unterzeile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pic>
        <p:nvPicPr>
          <p:cNvPr id="1027" name="Picture 3" descr="G:\Kommunikation und Aussenbeziehungen\Kommunikation\Grafik und Artdirection\Marke\Corporate Design\Logo\01_Dachmarke\01_Positiv\01_CMYK\2017_H_Logo_CMYK_solo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9451" y="4760321"/>
            <a:ext cx="1794549" cy="385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86349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elfoli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auto">
          <a:xfrm>
            <a:off x="985828" y="1763094"/>
            <a:ext cx="6858000" cy="420365"/>
          </a:xfrm>
        </p:spPr>
        <p:txBody>
          <a:bodyPr anchor="b">
            <a:noAutofit/>
          </a:bodyPr>
          <a:lstStyle>
            <a:lvl1pPr algn="l">
              <a:defRPr sz="3600"/>
            </a:lvl1pPr>
          </a:lstStyle>
          <a:p>
            <a:pPr>
              <a:defRPr/>
            </a:pPr>
            <a:r>
              <a:rPr lang="de-DE"/>
              <a:t>Zwischenfolie Titel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990331" y="2190486"/>
            <a:ext cx="6513513" cy="682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>
                <a:solidFill>
                  <a:srgbClr val="22B0F8"/>
                </a:solidFill>
                <a:latin typeface="Arial"/>
                <a:cs typeface="Arial"/>
              </a:defRPr>
            </a:lvl1pPr>
            <a:lvl2pPr marL="457200" indent="0">
              <a:buNone/>
              <a:defRPr>
                <a:latin typeface="Arial"/>
                <a:cs typeface="Arial"/>
              </a:defRPr>
            </a:lvl2pPr>
            <a:lvl3pPr marL="914400" indent="0">
              <a:buNone/>
              <a:defRPr>
                <a:latin typeface="Arial"/>
                <a:cs typeface="Arial"/>
              </a:defRPr>
            </a:lvl3pPr>
            <a:lvl4pPr marL="1371600" indent="0">
              <a:buNone/>
              <a:defRPr>
                <a:latin typeface="Arial"/>
                <a:cs typeface="Arial"/>
              </a:defRPr>
            </a:lvl4pPr>
            <a:lvl5pPr marL="1828800" indent="0">
              <a:buNone/>
              <a:defRPr>
                <a:latin typeface="Arial"/>
                <a:cs typeface="Arial"/>
              </a:defRPr>
            </a:lvl5pPr>
          </a:lstStyle>
          <a:p>
            <a:pPr lvl="0">
              <a:defRPr/>
            </a:pPr>
            <a:r>
              <a:rPr lang="de-DE"/>
              <a:t>Unterzeile</a:t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Benutzerdefiniertes Layou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 bwMode="auto">
          <a:xfrm>
            <a:off x="985083" y="2459234"/>
            <a:ext cx="7776864" cy="5400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Zwischenfolie Titel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1" hasCustomPrompt="1"/>
          </p:nvPr>
        </p:nvSpPr>
        <p:spPr bwMode="auto">
          <a:xfrm>
            <a:off x="985082" y="3012806"/>
            <a:ext cx="7799386" cy="1044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rgbClr val="22B0F8"/>
                </a:solidFill>
                <a:latin typeface="Arial"/>
                <a:cs typeface="Arial"/>
              </a:defRPr>
            </a:lvl1pPr>
          </a:lstStyle>
          <a:p>
            <a:pPr lvl="0">
              <a:defRPr/>
            </a:pPr>
            <a:r>
              <a:rPr lang="de-DE"/>
              <a:t>Unterzeile</a:t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userDrawn="1">
  <p:cSld name="Zweispaltig_Energi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Folientitel, insgesamt zweizeilig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sz="quarter" idx="15"/>
          </p:nvPr>
        </p:nvSpPr>
        <p:spPr bwMode="auto">
          <a:xfrm>
            <a:off x="358775" y="1311275"/>
            <a:ext cx="4105275" cy="3422650"/>
          </a:xfrm>
        </p:spPr>
        <p:txBody>
          <a:bodyPr/>
          <a:lstStyle/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</a:p>
        </p:txBody>
      </p:sp>
      <p:sp>
        <p:nvSpPr>
          <p:cNvPr id="11" name="Inhaltsplatzhalter 10"/>
          <p:cNvSpPr>
            <a:spLocks noGrp="1"/>
          </p:cNvSpPr>
          <p:nvPr>
            <p:ph sz="quarter" idx="16"/>
          </p:nvPr>
        </p:nvSpPr>
        <p:spPr bwMode="auto">
          <a:xfrm>
            <a:off x="4679950" y="1311275"/>
            <a:ext cx="4092575" cy="3422650"/>
          </a:xfrm>
        </p:spPr>
        <p:txBody>
          <a:bodyPr/>
          <a:lstStyle/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elfoli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auto">
          <a:xfrm>
            <a:off x="985828" y="1763094"/>
            <a:ext cx="6858000" cy="420365"/>
          </a:xfrm>
        </p:spPr>
        <p:txBody>
          <a:bodyPr anchor="b">
            <a:noAutofit/>
          </a:bodyPr>
          <a:lstStyle>
            <a:lvl1pPr algn="l">
              <a:defRPr sz="3600"/>
            </a:lvl1pPr>
          </a:lstStyle>
          <a:p>
            <a:pPr>
              <a:defRPr/>
            </a:pPr>
            <a:r>
              <a:rPr lang="de-DE"/>
              <a:t>Zwischenfolie Titel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990331" y="2190486"/>
            <a:ext cx="6513513" cy="682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>
                <a:solidFill>
                  <a:srgbClr val="22B0F8"/>
                </a:solidFill>
                <a:latin typeface="Arial"/>
                <a:cs typeface="Arial"/>
              </a:defRPr>
            </a:lvl1pPr>
            <a:lvl2pPr marL="457200" indent="0">
              <a:buNone/>
              <a:defRPr>
                <a:latin typeface="Arial"/>
                <a:cs typeface="Arial"/>
              </a:defRPr>
            </a:lvl2pPr>
            <a:lvl3pPr marL="914400" indent="0">
              <a:buNone/>
              <a:defRPr>
                <a:latin typeface="Arial"/>
                <a:cs typeface="Arial"/>
              </a:defRPr>
            </a:lvl3pPr>
            <a:lvl4pPr marL="1371600" indent="0">
              <a:buNone/>
              <a:defRPr>
                <a:latin typeface="Arial"/>
                <a:cs typeface="Arial"/>
              </a:defRPr>
            </a:lvl4pPr>
            <a:lvl5pPr marL="1828800" indent="0">
              <a:buNone/>
              <a:defRPr>
                <a:latin typeface="Arial"/>
                <a:cs typeface="Arial"/>
              </a:defRPr>
            </a:lvl5pPr>
          </a:lstStyle>
          <a:p>
            <a:pPr lvl="0">
              <a:defRPr/>
            </a:pPr>
            <a:r>
              <a:rPr lang="de-DE"/>
              <a:t>Unterzeile</a:t>
            </a:r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Benutzerdefiniertes Layou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 bwMode="auto">
          <a:xfrm>
            <a:off x="985083" y="2459234"/>
            <a:ext cx="7776864" cy="5400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Zwischenfolie Titel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1" hasCustomPrompt="1"/>
          </p:nvPr>
        </p:nvSpPr>
        <p:spPr bwMode="auto">
          <a:xfrm>
            <a:off x="985082" y="3012806"/>
            <a:ext cx="7799386" cy="1044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rgbClr val="22B0F8"/>
                </a:solidFill>
                <a:latin typeface="Arial"/>
                <a:cs typeface="Arial"/>
              </a:defRPr>
            </a:lvl1pPr>
          </a:lstStyle>
          <a:p>
            <a:pPr lvl="0">
              <a:defRPr/>
            </a:pPr>
            <a:r>
              <a:rPr lang="de-DE"/>
              <a:t>Unterzeile</a:t>
            </a:r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Zweispaltig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Folientitel, insgesamt zweizeilig</a:t>
            </a: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358775" y="691200"/>
            <a:ext cx="8424000" cy="266400"/>
          </a:xfrm>
        </p:spPr>
        <p:txBody>
          <a:bodyPr/>
          <a:lstStyle>
            <a:lvl1pPr marL="0" indent="0">
              <a:buNone/>
              <a:defRPr sz="2000">
                <a:solidFill>
                  <a:srgbClr val="22B0F8"/>
                </a:solidFill>
              </a:defRPr>
            </a:lvl1pPr>
          </a:lstStyle>
          <a:p>
            <a:pPr lvl="0">
              <a:defRPr/>
            </a:pPr>
            <a:r>
              <a:rPr lang="de-DE"/>
              <a:t>Entweder zweizeiliger Titel oder Titel mit Subheader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sz="quarter" idx="15"/>
          </p:nvPr>
        </p:nvSpPr>
        <p:spPr bwMode="auto">
          <a:xfrm>
            <a:off x="358775" y="1311275"/>
            <a:ext cx="4105275" cy="3422650"/>
          </a:xfrm>
        </p:spPr>
        <p:txBody>
          <a:bodyPr/>
          <a:lstStyle>
            <a:lvl1pPr>
              <a:buClr>
                <a:srgbClr val="002864"/>
              </a:buClr>
              <a:defRPr/>
            </a:lvl1pPr>
            <a:lvl2pPr>
              <a:buClr>
                <a:srgbClr val="002864"/>
              </a:buClr>
              <a:defRPr/>
            </a:lvl2pPr>
            <a:lvl3pPr>
              <a:buClr>
                <a:srgbClr val="002864"/>
              </a:buClr>
              <a:defRPr/>
            </a:lvl3pPr>
            <a:lvl4pPr>
              <a:buClr>
                <a:srgbClr val="002864"/>
              </a:buClr>
              <a:defRPr/>
            </a:lvl4pPr>
            <a:lvl5pPr>
              <a:buClr>
                <a:srgbClr val="002864"/>
              </a:buClr>
              <a:defRPr/>
            </a:lvl5pPr>
          </a:lstStyle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</a:p>
        </p:txBody>
      </p:sp>
      <p:sp>
        <p:nvSpPr>
          <p:cNvPr id="11" name="Inhaltsplatzhalter 10"/>
          <p:cNvSpPr>
            <a:spLocks noGrp="1"/>
          </p:cNvSpPr>
          <p:nvPr>
            <p:ph sz="quarter" idx="16"/>
          </p:nvPr>
        </p:nvSpPr>
        <p:spPr bwMode="auto">
          <a:xfrm>
            <a:off x="4679950" y="1311275"/>
            <a:ext cx="4092575" cy="3422650"/>
          </a:xfrm>
        </p:spPr>
        <p:txBody>
          <a:bodyPr/>
          <a:lstStyle>
            <a:lvl1pPr>
              <a:buClr>
                <a:srgbClr val="002864"/>
              </a:buClr>
              <a:defRPr/>
            </a:lvl1pPr>
            <a:lvl2pPr>
              <a:buClr>
                <a:srgbClr val="002864"/>
              </a:buClr>
              <a:defRPr/>
            </a:lvl2pPr>
            <a:lvl3pPr>
              <a:buClr>
                <a:srgbClr val="002864"/>
              </a:buClr>
              <a:defRPr/>
            </a:lvl3pPr>
            <a:lvl4pPr>
              <a:buClr>
                <a:srgbClr val="002864"/>
              </a:buClr>
              <a:defRPr/>
            </a:lvl4pPr>
            <a:lvl5pPr>
              <a:buClr>
                <a:srgbClr val="002864"/>
              </a:buClr>
              <a:defRPr/>
            </a:lvl5pPr>
          </a:lstStyle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7"/>
          </p:nvPr>
        </p:nvSpPr>
        <p:spPr bwMode="auto"/>
        <p:txBody>
          <a:bodyPr/>
          <a:lstStyle/>
          <a:p>
            <a:pPr>
              <a:defRPr/>
            </a:pPr>
            <a:fld id="{8314E708-14F1-4357-BE57-9F16812FB5AF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Mischspaltig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 bwMode="auto"/>
        <p:txBody>
          <a:bodyPr/>
          <a:lstStyle>
            <a:lvl1pPr>
              <a:defRPr>
                <a:solidFill>
                  <a:srgbClr val="002864"/>
                </a:solidFill>
              </a:defRPr>
            </a:lvl1pPr>
          </a:lstStyle>
          <a:p>
            <a:pPr>
              <a:defRPr/>
            </a:pPr>
            <a:r>
              <a:rPr lang="de-DE"/>
              <a:t>Folientitel, insgesamt zweizeilig</a:t>
            </a: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358775" y="691200"/>
            <a:ext cx="8424000" cy="266400"/>
          </a:xfrm>
        </p:spPr>
        <p:txBody>
          <a:bodyPr/>
          <a:lstStyle>
            <a:lvl1pPr marL="0" indent="0">
              <a:buNone/>
              <a:defRPr sz="2000">
                <a:solidFill>
                  <a:srgbClr val="22B0F8"/>
                </a:solidFill>
              </a:defRPr>
            </a:lvl1pPr>
          </a:lstStyle>
          <a:p>
            <a:pPr lvl="0">
              <a:defRPr/>
            </a:pPr>
            <a:r>
              <a:rPr lang="de-DE"/>
              <a:t>Entweder zweizeiliger Titel oder Titel mit Subheader</a:t>
            </a:r>
          </a:p>
        </p:txBody>
      </p:sp>
      <p:sp>
        <p:nvSpPr>
          <p:cNvPr id="11" name="Inhaltsplatzhalter 10"/>
          <p:cNvSpPr>
            <a:spLocks noGrp="1"/>
          </p:cNvSpPr>
          <p:nvPr>
            <p:ph sz="quarter" idx="16"/>
          </p:nvPr>
        </p:nvSpPr>
        <p:spPr bwMode="auto">
          <a:xfrm>
            <a:off x="360001" y="1311275"/>
            <a:ext cx="4104049" cy="3422650"/>
          </a:xfrm>
        </p:spPr>
        <p:txBody>
          <a:bodyPr/>
          <a:lstStyle>
            <a:lvl1pPr>
              <a:buClr>
                <a:srgbClr val="002864"/>
              </a:buClr>
              <a:defRPr/>
            </a:lvl1pPr>
            <a:lvl2pPr>
              <a:buClr>
                <a:srgbClr val="002864"/>
              </a:buClr>
              <a:defRPr/>
            </a:lvl2pPr>
            <a:lvl3pPr>
              <a:buClr>
                <a:srgbClr val="002864"/>
              </a:buClr>
              <a:defRPr/>
            </a:lvl3pPr>
            <a:lvl4pPr>
              <a:buClr>
                <a:srgbClr val="002864"/>
              </a:buClr>
              <a:defRPr/>
            </a:lvl4pPr>
            <a:lvl5pPr>
              <a:buClr>
                <a:srgbClr val="002864"/>
              </a:buClr>
              <a:defRPr/>
            </a:lvl5pPr>
          </a:lstStyle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21"/>
          </p:nvPr>
        </p:nvSpPr>
        <p:spPr bwMode="auto"/>
        <p:txBody>
          <a:bodyPr/>
          <a:lstStyle/>
          <a:p>
            <a:pPr>
              <a:defRPr/>
            </a:pPr>
            <a:fld id="{8314E708-14F1-4357-BE57-9F16812FB5AF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userDrawn="1">
  <p:cSld name="Benutzerdefiniertes Layou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 bwMode="auto">
          <a:xfrm>
            <a:off x="1003099" y="2459234"/>
            <a:ext cx="7776864" cy="5400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Zwischenfolie Titel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1" hasCustomPrompt="1"/>
          </p:nvPr>
        </p:nvSpPr>
        <p:spPr bwMode="auto">
          <a:xfrm>
            <a:off x="985082" y="3012806"/>
            <a:ext cx="7799386" cy="1044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rgbClr val="22B0F8"/>
                </a:solidFill>
                <a:latin typeface="Arial"/>
                <a:cs typeface="Arial"/>
              </a:defRPr>
            </a:lvl1pPr>
          </a:lstStyle>
          <a:p>
            <a:pPr lvl="0">
              <a:defRPr/>
            </a:pPr>
            <a:r>
              <a:rPr lang="de-DE"/>
              <a:t>Unterzeile</a:t>
            </a:r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Zweispaltig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Folientitel, insgesamt zweizeilig</a:t>
            </a: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358775" y="691200"/>
            <a:ext cx="8424000" cy="266400"/>
          </a:xfrm>
        </p:spPr>
        <p:txBody>
          <a:bodyPr/>
          <a:lstStyle>
            <a:lvl1pPr marL="0" indent="0">
              <a:buNone/>
              <a:defRPr sz="2000">
                <a:solidFill>
                  <a:srgbClr val="22B0F8"/>
                </a:solidFill>
              </a:defRPr>
            </a:lvl1pPr>
          </a:lstStyle>
          <a:p>
            <a:pPr lvl="0">
              <a:defRPr/>
            </a:pPr>
            <a:r>
              <a:rPr lang="de-DE"/>
              <a:t>Entweder zweizeiliger Titel oder Titel mit Subheader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sz="quarter" idx="15"/>
          </p:nvPr>
        </p:nvSpPr>
        <p:spPr bwMode="auto">
          <a:xfrm>
            <a:off x="358775" y="1311275"/>
            <a:ext cx="4105275" cy="3422650"/>
          </a:xfrm>
        </p:spPr>
        <p:txBody>
          <a:bodyPr/>
          <a:lstStyle>
            <a:lvl1pPr>
              <a:buClr>
                <a:srgbClr val="002864"/>
              </a:buClr>
              <a:defRPr/>
            </a:lvl1pPr>
            <a:lvl2pPr>
              <a:buClr>
                <a:srgbClr val="002864"/>
              </a:buClr>
              <a:defRPr/>
            </a:lvl2pPr>
            <a:lvl3pPr>
              <a:buClr>
                <a:srgbClr val="002864"/>
              </a:buClr>
              <a:defRPr/>
            </a:lvl3pPr>
            <a:lvl4pPr>
              <a:buClr>
                <a:srgbClr val="002864"/>
              </a:buClr>
              <a:defRPr/>
            </a:lvl4pPr>
            <a:lvl5pPr>
              <a:buClr>
                <a:srgbClr val="002864"/>
              </a:buClr>
              <a:defRPr/>
            </a:lvl5pPr>
          </a:lstStyle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</a:p>
        </p:txBody>
      </p:sp>
      <p:sp>
        <p:nvSpPr>
          <p:cNvPr id="11" name="Inhaltsplatzhalter 10"/>
          <p:cNvSpPr>
            <a:spLocks noGrp="1"/>
          </p:cNvSpPr>
          <p:nvPr>
            <p:ph sz="quarter" idx="16"/>
          </p:nvPr>
        </p:nvSpPr>
        <p:spPr bwMode="auto">
          <a:xfrm>
            <a:off x="4679950" y="1311275"/>
            <a:ext cx="4092575" cy="3422650"/>
          </a:xfrm>
        </p:spPr>
        <p:txBody>
          <a:bodyPr/>
          <a:lstStyle>
            <a:lvl1pPr>
              <a:buClr>
                <a:srgbClr val="002864"/>
              </a:buClr>
              <a:defRPr/>
            </a:lvl1pPr>
            <a:lvl2pPr>
              <a:buClr>
                <a:srgbClr val="002864"/>
              </a:buClr>
              <a:defRPr/>
            </a:lvl2pPr>
            <a:lvl3pPr>
              <a:buClr>
                <a:srgbClr val="002864"/>
              </a:buClr>
              <a:defRPr/>
            </a:lvl3pPr>
            <a:lvl4pPr>
              <a:buClr>
                <a:srgbClr val="002864"/>
              </a:buClr>
              <a:defRPr/>
            </a:lvl4pPr>
            <a:lvl5pPr>
              <a:buClr>
                <a:srgbClr val="002864"/>
              </a:buClr>
              <a:defRPr/>
            </a:lvl5pPr>
          </a:lstStyle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7"/>
          </p:nvPr>
        </p:nvSpPr>
        <p:spPr bwMode="auto"/>
        <p:txBody>
          <a:bodyPr/>
          <a:lstStyle/>
          <a:p>
            <a:pPr>
              <a:defRPr/>
            </a:pPr>
            <a:fld id="{8314E708-14F1-4357-BE57-9F16812FB5AF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Mischspaltig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 bwMode="auto"/>
        <p:txBody>
          <a:bodyPr/>
          <a:lstStyle>
            <a:lvl1pPr>
              <a:defRPr>
                <a:solidFill>
                  <a:srgbClr val="002864"/>
                </a:solidFill>
              </a:defRPr>
            </a:lvl1pPr>
          </a:lstStyle>
          <a:p>
            <a:pPr>
              <a:defRPr/>
            </a:pPr>
            <a:r>
              <a:rPr lang="de-DE"/>
              <a:t>Folientitel, insgesamt zweizeilig</a:t>
            </a: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358775" y="691200"/>
            <a:ext cx="8424000" cy="266400"/>
          </a:xfrm>
        </p:spPr>
        <p:txBody>
          <a:bodyPr/>
          <a:lstStyle>
            <a:lvl1pPr marL="0" indent="0">
              <a:buNone/>
              <a:defRPr sz="2000">
                <a:solidFill>
                  <a:srgbClr val="22B0F8"/>
                </a:solidFill>
              </a:defRPr>
            </a:lvl1pPr>
          </a:lstStyle>
          <a:p>
            <a:pPr lvl="0">
              <a:defRPr/>
            </a:pPr>
            <a:r>
              <a:rPr lang="de-DE"/>
              <a:t>Entweder zweizeiliger Titel oder Titel mit Subheader</a:t>
            </a:r>
          </a:p>
        </p:txBody>
      </p:sp>
      <p:sp>
        <p:nvSpPr>
          <p:cNvPr id="11" name="Inhaltsplatzhalter 10"/>
          <p:cNvSpPr>
            <a:spLocks noGrp="1"/>
          </p:cNvSpPr>
          <p:nvPr>
            <p:ph sz="quarter" idx="16"/>
          </p:nvPr>
        </p:nvSpPr>
        <p:spPr bwMode="auto">
          <a:xfrm>
            <a:off x="360001" y="1311275"/>
            <a:ext cx="4104049" cy="3422650"/>
          </a:xfrm>
        </p:spPr>
        <p:txBody>
          <a:bodyPr/>
          <a:lstStyle>
            <a:lvl1pPr>
              <a:buClr>
                <a:srgbClr val="002864"/>
              </a:buClr>
              <a:defRPr/>
            </a:lvl1pPr>
            <a:lvl2pPr>
              <a:buClr>
                <a:srgbClr val="002864"/>
              </a:buClr>
              <a:defRPr/>
            </a:lvl2pPr>
            <a:lvl3pPr>
              <a:buClr>
                <a:srgbClr val="002864"/>
              </a:buClr>
              <a:defRPr/>
            </a:lvl3pPr>
            <a:lvl4pPr>
              <a:buClr>
                <a:srgbClr val="002864"/>
              </a:buClr>
              <a:defRPr/>
            </a:lvl4pPr>
            <a:lvl5pPr>
              <a:buClr>
                <a:srgbClr val="002864"/>
              </a:buClr>
              <a:defRPr/>
            </a:lvl5pPr>
          </a:lstStyle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21"/>
          </p:nvPr>
        </p:nvSpPr>
        <p:spPr bwMode="auto"/>
        <p:txBody>
          <a:bodyPr/>
          <a:lstStyle/>
          <a:p>
            <a:pPr>
              <a:defRPr/>
            </a:pPr>
            <a:fld id="{8314E708-14F1-4357-BE57-9F16812FB5AF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userDrawn="1">
  <p:cSld name="Benutzerdefiniertes Layou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 bwMode="auto">
          <a:xfrm>
            <a:off x="1003099" y="2459234"/>
            <a:ext cx="7776864" cy="5400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Zwischenfolie Titel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1" hasCustomPrompt="1"/>
          </p:nvPr>
        </p:nvSpPr>
        <p:spPr bwMode="auto">
          <a:xfrm>
            <a:off x="985082" y="3012806"/>
            <a:ext cx="7799386" cy="1044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rgbClr val="22B0F8"/>
                </a:solidFill>
                <a:latin typeface="Arial"/>
                <a:cs typeface="Arial"/>
              </a:defRPr>
            </a:lvl1pPr>
          </a:lstStyle>
          <a:p>
            <a:pPr lvl="0">
              <a:defRPr/>
            </a:pPr>
            <a:r>
              <a:rPr lang="de-DE"/>
              <a:t>Unterzeile</a:t>
            </a: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userDrawn="1">
  <p:cSld name="Mischspaltig_Energi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Folientitel, insgesamt zweizeilig</a:t>
            </a: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358775" y="691200"/>
            <a:ext cx="8424000" cy="266400"/>
          </a:xfrm>
        </p:spPr>
        <p:txBody>
          <a:bodyPr/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>
              <a:defRPr/>
            </a:pPr>
            <a:r>
              <a:rPr lang="de-DE"/>
              <a:t>Entweder zweizeiliger Titel oder Titel mit Subheader</a:t>
            </a:r>
          </a:p>
        </p:txBody>
      </p:sp>
      <p:sp>
        <p:nvSpPr>
          <p:cNvPr id="11" name="Inhaltsplatzhalter 10"/>
          <p:cNvSpPr>
            <a:spLocks noGrp="1"/>
          </p:cNvSpPr>
          <p:nvPr>
            <p:ph sz="quarter" idx="16"/>
          </p:nvPr>
        </p:nvSpPr>
        <p:spPr bwMode="auto">
          <a:xfrm>
            <a:off x="360001" y="1311275"/>
            <a:ext cx="6264638" cy="1260475"/>
          </a:xfrm>
        </p:spPr>
        <p:txBody>
          <a:bodyPr/>
          <a:lstStyle/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7"/>
          </p:nvPr>
        </p:nvSpPr>
        <p:spPr bwMode="auto">
          <a:xfrm>
            <a:off x="358775" y="2879999"/>
            <a:ext cx="4105275" cy="1853925"/>
          </a:xfrm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8"/>
          </p:nvPr>
        </p:nvSpPr>
        <p:spPr bwMode="auto">
          <a:xfrm>
            <a:off x="4679950" y="2879725"/>
            <a:ext cx="4105275" cy="1854200"/>
          </a:xfrm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9" hasCustomPrompt="1"/>
          </p:nvPr>
        </p:nvSpPr>
        <p:spPr bwMode="auto">
          <a:xfrm>
            <a:off x="358775" y="2761200"/>
            <a:ext cx="4105275" cy="107949"/>
          </a:xfrm>
        </p:spPr>
        <p:txBody>
          <a:bodyPr/>
          <a:lstStyle>
            <a:lvl1pPr marL="0" indent="0">
              <a:lnSpc>
                <a:spcPts val="800"/>
              </a:lnSpc>
              <a:spcBef>
                <a:spcPts val="0"/>
              </a:spcBef>
              <a:buNone/>
              <a:defRPr sz="800"/>
            </a:lvl1pPr>
          </a:lstStyle>
          <a:p>
            <a:pPr lvl="0">
              <a:defRPr/>
            </a:pPr>
            <a:r>
              <a:rPr lang="de-DE"/>
              <a:t>Bildunterschrift</a:t>
            </a:r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20" hasCustomPrompt="1"/>
          </p:nvPr>
        </p:nvSpPr>
        <p:spPr bwMode="auto">
          <a:xfrm>
            <a:off x="4679949" y="2761200"/>
            <a:ext cx="4105275" cy="107949"/>
          </a:xfrm>
        </p:spPr>
        <p:txBody>
          <a:bodyPr/>
          <a:lstStyle>
            <a:lvl1pPr marL="0" indent="0">
              <a:lnSpc>
                <a:spcPts val="800"/>
              </a:lnSpc>
              <a:spcBef>
                <a:spcPts val="0"/>
              </a:spcBef>
              <a:buNone/>
              <a:defRPr sz="800"/>
            </a:lvl1pPr>
          </a:lstStyle>
          <a:p>
            <a:pPr lvl="0">
              <a:defRPr/>
            </a:pPr>
            <a:r>
              <a:rPr lang="de-DE"/>
              <a:t>Bildunterschrift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userDrawn="1">
  <p:cSld name="Mischspaltig_Erde und Umwel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Folientitel, insgesamt zweizeilig</a:t>
            </a: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358775" y="691200"/>
            <a:ext cx="8424000" cy="266400"/>
          </a:xfrm>
        </p:spPr>
        <p:txBody>
          <a:bodyPr/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>
              <a:defRPr/>
            </a:pPr>
            <a:r>
              <a:rPr lang="de-DE"/>
              <a:t>Entweder zweizeiliger Titel oder Titel mit Subheader</a:t>
            </a:r>
          </a:p>
        </p:txBody>
      </p:sp>
      <p:sp>
        <p:nvSpPr>
          <p:cNvPr id="11" name="Inhaltsplatzhalter 10"/>
          <p:cNvSpPr>
            <a:spLocks noGrp="1"/>
          </p:cNvSpPr>
          <p:nvPr>
            <p:ph sz="quarter" idx="16"/>
          </p:nvPr>
        </p:nvSpPr>
        <p:spPr bwMode="auto">
          <a:xfrm>
            <a:off x="360001" y="1311275"/>
            <a:ext cx="6264638" cy="1260475"/>
          </a:xfrm>
        </p:spPr>
        <p:txBody>
          <a:bodyPr/>
          <a:lstStyle/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7"/>
          </p:nvPr>
        </p:nvSpPr>
        <p:spPr bwMode="auto">
          <a:xfrm>
            <a:off x="358775" y="2879999"/>
            <a:ext cx="4105275" cy="1853925"/>
          </a:xfrm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8"/>
          </p:nvPr>
        </p:nvSpPr>
        <p:spPr bwMode="auto">
          <a:xfrm>
            <a:off x="4679950" y="2879725"/>
            <a:ext cx="4105275" cy="1854200"/>
          </a:xfrm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9" hasCustomPrompt="1"/>
          </p:nvPr>
        </p:nvSpPr>
        <p:spPr bwMode="auto">
          <a:xfrm>
            <a:off x="358775" y="2761200"/>
            <a:ext cx="4105275" cy="107949"/>
          </a:xfrm>
        </p:spPr>
        <p:txBody>
          <a:bodyPr/>
          <a:lstStyle>
            <a:lvl1pPr marL="0" indent="0">
              <a:lnSpc>
                <a:spcPts val="800"/>
              </a:lnSpc>
              <a:spcBef>
                <a:spcPts val="0"/>
              </a:spcBef>
              <a:buNone/>
              <a:defRPr sz="800"/>
            </a:lvl1pPr>
          </a:lstStyle>
          <a:p>
            <a:pPr lvl="0">
              <a:defRPr/>
            </a:pPr>
            <a:r>
              <a:rPr lang="de-DE"/>
              <a:t>Bildunterschrift</a:t>
            </a:r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20" hasCustomPrompt="1"/>
          </p:nvPr>
        </p:nvSpPr>
        <p:spPr bwMode="auto">
          <a:xfrm>
            <a:off x="4679949" y="2761200"/>
            <a:ext cx="4105275" cy="107949"/>
          </a:xfrm>
        </p:spPr>
        <p:txBody>
          <a:bodyPr/>
          <a:lstStyle>
            <a:lvl1pPr marL="0" indent="0">
              <a:lnSpc>
                <a:spcPts val="800"/>
              </a:lnSpc>
              <a:spcBef>
                <a:spcPts val="0"/>
              </a:spcBef>
              <a:buNone/>
              <a:defRPr sz="800"/>
            </a:lvl1pPr>
          </a:lstStyle>
          <a:p>
            <a:pPr lvl="0">
              <a:defRPr/>
            </a:pPr>
            <a:r>
              <a:rPr lang="de-DE"/>
              <a:t>Bildunterschrift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userDrawn="1">
  <p:cSld name="Zweispaltig_Erde und Umwel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Folientitel, insgesamt zweizeilig</a:t>
            </a: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358775" y="691200"/>
            <a:ext cx="8424000" cy="266400"/>
          </a:xfrm>
        </p:spPr>
        <p:txBody>
          <a:bodyPr/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>
              <a:defRPr/>
            </a:pPr>
            <a:r>
              <a:rPr lang="de-DE"/>
              <a:t>Entweder zweizeiliger Titel oder Titel mit Subheader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sz="quarter" idx="15"/>
          </p:nvPr>
        </p:nvSpPr>
        <p:spPr bwMode="auto">
          <a:xfrm>
            <a:off x="358775" y="1311275"/>
            <a:ext cx="4105275" cy="3422650"/>
          </a:xfrm>
        </p:spPr>
        <p:txBody>
          <a:bodyPr/>
          <a:lstStyle/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</a:p>
        </p:txBody>
      </p:sp>
      <p:sp>
        <p:nvSpPr>
          <p:cNvPr id="11" name="Inhaltsplatzhalter 10"/>
          <p:cNvSpPr>
            <a:spLocks noGrp="1"/>
          </p:cNvSpPr>
          <p:nvPr>
            <p:ph sz="quarter" idx="16"/>
          </p:nvPr>
        </p:nvSpPr>
        <p:spPr bwMode="auto">
          <a:xfrm>
            <a:off x="4679950" y="1311275"/>
            <a:ext cx="4092575" cy="3422650"/>
          </a:xfrm>
        </p:spPr>
        <p:txBody>
          <a:bodyPr/>
          <a:lstStyle/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userDrawn="1">
  <p:cSld name="Mischspaltig_Gesundhei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Folientitel, insgesamt zweizeilig</a:t>
            </a: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358775" y="691200"/>
            <a:ext cx="8424000" cy="266400"/>
          </a:xfrm>
        </p:spPr>
        <p:txBody>
          <a:bodyPr/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>
              <a:defRPr/>
            </a:pPr>
            <a:r>
              <a:rPr lang="de-DE"/>
              <a:t>Entweder zweizeiliger Titel oder Titel mit Subheader</a:t>
            </a:r>
          </a:p>
        </p:txBody>
      </p:sp>
      <p:sp>
        <p:nvSpPr>
          <p:cNvPr id="11" name="Inhaltsplatzhalter 10"/>
          <p:cNvSpPr>
            <a:spLocks noGrp="1"/>
          </p:cNvSpPr>
          <p:nvPr>
            <p:ph sz="quarter" idx="16"/>
          </p:nvPr>
        </p:nvSpPr>
        <p:spPr bwMode="auto">
          <a:xfrm>
            <a:off x="360001" y="1311275"/>
            <a:ext cx="6264638" cy="1260475"/>
          </a:xfrm>
        </p:spPr>
        <p:txBody>
          <a:bodyPr/>
          <a:lstStyle/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7"/>
          </p:nvPr>
        </p:nvSpPr>
        <p:spPr bwMode="auto">
          <a:xfrm>
            <a:off x="358775" y="2879999"/>
            <a:ext cx="4105275" cy="1853925"/>
          </a:xfrm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8"/>
          </p:nvPr>
        </p:nvSpPr>
        <p:spPr bwMode="auto">
          <a:xfrm>
            <a:off x="4679950" y="2879725"/>
            <a:ext cx="4105275" cy="1854200"/>
          </a:xfrm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9" hasCustomPrompt="1"/>
          </p:nvPr>
        </p:nvSpPr>
        <p:spPr bwMode="auto">
          <a:xfrm>
            <a:off x="358775" y="2761200"/>
            <a:ext cx="4105275" cy="107949"/>
          </a:xfrm>
        </p:spPr>
        <p:txBody>
          <a:bodyPr/>
          <a:lstStyle>
            <a:lvl1pPr marL="0" indent="0">
              <a:lnSpc>
                <a:spcPts val="800"/>
              </a:lnSpc>
              <a:spcBef>
                <a:spcPts val="0"/>
              </a:spcBef>
              <a:buNone/>
              <a:defRPr sz="800"/>
            </a:lvl1pPr>
          </a:lstStyle>
          <a:p>
            <a:pPr lvl="0">
              <a:defRPr/>
            </a:pPr>
            <a:r>
              <a:rPr lang="de-DE"/>
              <a:t>Bildunterschrift</a:t>
            </a:r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20" hasCustomPrompt="1"/>
          </p:nvPr>
        </p:nvSpPr>
        <p:spPr bwMode="auto">
          <a:xfrm>
            <a:off x="4679949" y="2761200"/>
            <a:ext cx="4105275" cy="107949"/>
          </a:xfrm>
        </p:spPr>
        <p:txBody>
          <a:bodyPr/>
          <a:lstStyle>
            <a:lvl1pPr marL="0" indent="0">
              <a:lnSpc>
                <a:spcPts val="800"/>
              </a:lnSpc>
              <a:spcBef>
                <a:spcPts val="0"/>
              </a:spcBef>
              <a:buNone/>
              <a:defRPr sz="800"/>
            </a:lvl1pPr>
          </a:lstStyle>
          <a:p>
            <a:pPr lvl="0">
              <a:defRPr/>
            </a:pPr>
            <a:r>
              <a:rPr lang="de-DE"/>
              <a:t>Bildunterschrift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userDrawn="1">
  <p:cSld name="Zweispaltig_Gesundhei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Folientitel, insgesamt zweizeilig</a:t>
            </a: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358775" y="691200"/>
            <a:ext cx="8424000" cy="266400"/>
          </a:xfrm>
        </p:spPr>
        <p:txBody>
          <a:bodyPr/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>
              <a:defRPr/>
            </a:pPr>
            <a:r>
              <a:rPr lang="de-DE"/>
              <a:t>Entweder zweizeiliger Titel oder Titel mit Subheader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sz="quarter" idx="15"/>
          </p:nvPr>
        </p:nvSpPr>
        <p:spPr bwMode="auto">
          <a:xfrm>
            <a:off x="358775" y="1311275"/>
            <a:ext cx="4105275" cy="3422650"/>
          </a:xfrm>
        </p:spPr>
        <p:txBody>
          <a:bodyPr/>
          <a:lstStyle/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</a:p>
        </p:txBody>
      </p:sp>
      <p:sp>
        <p:nvSpPr>
          <p:cNvPr id="11" name="Inhaltsplatzhalter 10"/>
          <p:cNvSpPr>
            <a:spLocks noGrp="1"/>
          </p:cNvSpPr>
          <p:nvPr>
            <p:ph sz="quarter" idx="16"/>
          </p:nvPr>
        </p:nvSpPr>
        <p:spPr bwMode="auto">
          <a:xfrm>
            <a:off x="4679950" y="1311275"/>
            <a:ext cx="4092575" cy="3422650"/>
          </a:xfrm>
        </p:spPr>
        <p:txBody>
          <a:bodyPr/>
          <a:lstStyle/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userDrawn="1">
  <p:cSld name="Mischspaltig_Materi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Folientitel, insgesamt zweizeilig</a:t>
            </a: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358775" y="691200"/>
            <a:ext cx="8424000" cy="266400"/>
          </a:xfrm>
        </p:spPr>
        <p:txBody>
          <a:bodyPr/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>
              <a:defRPr/>
            </a:pPr>
            <a:r>
              <a:rPr lang="de-DE"/>
              <a:t>Entweder zweizeiliger Titel oder Titel mit Subheader</a:t>
            </a:r>
          </a:p>
        </p:txBody>
      </p:sp>
      <p:sp>
        <p:nvSpPr>
          <p:cNvPr id="11" name="Inhaltsplatzhalter 10"/>
          <p:cNvSpPr>
            <a:spLocks noGrp="1"/>
          </p:cNvSpPr>
          <p:nvPr>
            <p:ph sz="quarter" idx="16"/>
          </p:nvPr>
        </p:nvSpPr>
        <p:spPr bwMode="auto">
          <a:xfrm>
            <a:off x="360001" y="1311275"/>
            <a:ext cx="6264638" cy="1260475"/>
          </a:xfrm>
        </p:spPr>
        <p:txBody>
          <a:bodyPr/>
          <a:lstStyle/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7"/>
          </p:nvPr>
        </p:nvSpPr>
        <p:spPr bwMode="auto">
          <a:xfrm>
            <a:off x="358775" y="2879999"/>
            <a:ext cx="4105275" cy="1853925"/>
          </a:xfrm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8"/>
          </p:nvPr>
        </p:nvSpPr>
        <p:spPr bwMode="auto">
          <a:xfrm>
            <a:off x="4679950" y="2879725"/>
            <a:ext cx="4105275" cy="1854200"/>
          </a:xfrm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9" hasCustomPrompt="1"/>
          </p:nvPr>
        </p:nvSpPr>
        <p:spPr bwMode="auto">
          <a:xfrm>
            <a:off x="358775" y="2761200"/>
            <a:ext cx="4105275" cy="107949"/>
          </a:xfrm>
        </p:spPr>
        <p:txBody>
          <a:bodyPr/>
          <a:lstStyle>
            <a:lvl1pPr marL="0" indent="0">
              <a:lnSpc>
                <a:spcPts val="800"/>
              </a:lnSpc>
              <a:spcBef>
                <a:spcPts val="0"/>
              </a:spcBef>
              <a:buNone/>
              <a:defRPr sz="800"/>
            </a:lvl1pPr>
          </a:lstStyle>
          <a:p>
            <a:pPr lvl="0">
              <a:defRPr/>
            </a:pPr>
            <a:r>
              <a:rPr lang="de-DE"/>
              <a:t>Bildunterschrift</a:t>
            </a:r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20" hasCustomPrompt="1"/>
          </p:nvPr>
        </p:nvSpPr>
        <p:spPr bwMode="auto">
          <a:xfrm>
            <a:off x="4679949" y="2761200"/>
            <a:ext cx="4105275" cy="107949"/>
          </a:xfrm>
        </p:spPr>
        <p:txBody>
          <a:bodyPr/>
          <a:lstStyle>
            <a:lvl1pPr marL="0" indent="0">
              <a:lnSpc>
                <a:spcPts val="800"/>
              </a:lnSpc>
              <a:spcBef>
                <a:spcPts val="0"/>
              </a:spcBef>
              <a:buNone/>
              <a:defRPr sz="800"/>
            </a:lvl1pPr>
          </a:lstStyle>
          <a:p>
            <a:pPr lvl="0">
              <a:defRPr/>
            </a:pPr>
            <a:r>
              <a:rPr lang="de-DE"/>
              <a:t>Bildunterschrift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userDrawn="1">
  <p:cSld name="Zweispaltig_Materi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Folientitel, insgesamt zweizeilig</a:t>
            </a: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358775" y="691200"/>
            <a:ext cx="8424000" cy="266400"/>
          </a:xfrm>
        </p:spPr>
        <p:txBody>
          <a:bodyPr/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>
              <a:defRPr/>
            </a:pPr>
            <a:r>
              <a:rPr lang="de-DE"/>
              <a:t>Entweder zweizeiliger Titel oder Titel mit Subheader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sz="quarter" idx="15"/>
          </p:nvPr>
        </p:nvSpPr>
        <p:spPr bwMode="auto">
          <a:xfrm>
            <a:off x="358775" y="1311275"/>
            <a:ext cx="4105275" cy="3422650"/>
          </a:xfrm>
        </p:spPr>
        <p:txBody>
          <a:bodyPr/>
          <a:lstStyle/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</a:p>
        </p:txBody>
      </p:sp>
      <p:sp>
        <p:nvSpPr>
          <p:cNvPr id="11" name="Inhaltsplatzhalter 10"/>
          <p:cNvSpPr>
            <a:spLocks noGrp="1"/>
          </p:cNvSpPr>
          <p:nvPr>
            <p:ph sz="quarter" idx="16"/>
          </p:nvPr>
        </p:nvSpPr>
        <p:spPr bwMode="auto">
          <a:xfrm>
            <a:off x="4679950" y="1311275"/>
            <a:ext cx="4092575" cy="3422650"/>
          </a:xfrm>
        </p:spPr>
        <p:txBody>
          <a:bodyPr/>
          <a:lstStyle/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7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4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4.pn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4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5" Type="http://schemas.openxmlformats.org/officeDocument/2006/relationships/image" Target="../media/image1.png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5" Type="http://schemas.openxmlformats.org/officeDocument/2006/relationships/image" Target="../media/image1.png"/><Relationship Id="rId4" Type="http://schemas.openxmlformats.org/officeDocument/2006/relationships/theme" Target="../theme/theme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6" name="Grafik 5"/>
          <p:cNvPicPr>
            <a:picLocks noChangeAspect="1"/>
          </p:cNvPicPr>
          <p:nvPr userDrawn="1"/>
        </p:nvPicPr>
        <p:blipFill>
          <a:blip r:embed="rId15"/>
          <a:stretch/>
        </p:blipFill>
        <p:spPr bwMode="auto">
          <a:xfrm>
            <a:off x="360000" y="382996"/>
            <a:ext cx="1655716" cy="225216"/>
          </a:xfrm>
          <a:prstGeom prst="rect">
            <a:avLst/>
          </a:prstGeom>
        </p:spPr>
      </p:pic>
      <p:pic>
        <p:nvPicPr>
          <p:cNvPr id="7" name="Grafik 6"/>
          <p:cNvPicPr/>
          <p:nvPr userDrawn="1"/>
        </p:nvPicPr>
        <p:blipFill>
          <a:blip r:embed="rId16"/>
          <a:stretch/>
        </p:blipFill>
        <p:spPr bwMode="auto">
          <a:xfrm>
            <a:off x="6804249" y="311851"/>
            <a:ext cx="2052228" cy="351686"/>
          </a:xfrm>
          <a:prstGeom prst="rect">
            <a:avLst/>
          </a:prstGeom>
          <a:ln>
            <a:noFill/>
          </a:ln>
        </p:spPr>
      </p:pic>
      <p:sp>
        <p:nvSpPr>
          <p:cNvPr id="2" name="Rechteck 1"/>
          <p:cNvSpPr/>
          <p:nvPr userDrawn="1"/>
        </p:nvSpPr>
        <p:spPr bwMode="auto">
          <a:xfrm>
            <a:off x="2897" y="879562"/>
            <a:ext cx="9144000" cy="4068452"/>
          </a:xfrm>
          <a:prstGeom prst="rect">
            <a:avLst/>
          </a:prstGeom>
          <a:solidFill>
            <a:srgbClr val="0028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>
              <a:ln>
                <a:noFill/>
              </a:ln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algn="ctr" defTabSz="914400">
        <a:spcBef>
          <a:spcPts val="0"/>
        </a:spcBef>
        <a:buNone/>
        <a:defRPr sz="44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>
        <a:spcBef>
          <a:spcPts val="0"/>
        </a:spcBef>
        <a:buFont typeface="Arial"/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>
        <a:spcBef>
          <a:spcPts val="0"/>
        </a:spcBef>
        <a:buFont typeface="Arial"/>
        <a:buChar char="–"/>
        <a:defRPr sz="28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>
        <a:spcBef>
          <a:spcPts val="0"/>
        </a:spcBef>
        <a:buFont typeface="Arial"/>
        <a:buChar char="•"/>
        <a:defRPr sz="24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>
        <a:spcBef>
          <a:spcPts val="0"/>
        </a:spcBef>
        <a:buFont typeface="Arial"/>
        <a:buChar char="–"/>
        <a:defRPr sz="20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>
        <a:spcBef>
          <a:spcPts val="0"/>
        </a:spcBef>
        <a:buFont typeface="Arial"/>
        <a:buChar char="»"/>
        <a:defRPr sz="20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platzhalter 3"/>
          <p:cNvSpPr>
            <a:spLocks noGrp="1"/>
          </p:cNvSpPr>
          <p:nvPr>
            <p:ph type="title"/>
          </p:nvPr>
        </p:nvSpPr>
        <p:spPr bwMode="auto">
          <a:xfrm>
            <a:off x="360000" y="219600"/>
            <a:ext cx="8424000" cy="37193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>
              <a:defRPr/>
            </a:pPr>
            <a:r>
              <a:rPr lang="de-DE"/>
              <a:t>Folientitel, insgesamt zweizeilig</a:t>
            </a:r>
          </a:p>
        </p:txBody>
      </p:sp>
      <p:sp>
        <p:nvSpPr>
          <p:cNvPr id="11" name="Textplatzhalter 10"/>
          <p:cNvSpPr>
            <a:spLocks noGrp="1"/>
          </p:cNvSpPr>
          <p:nvPr>
            <p:ph type="body" idx="1"/>
          </p:nvPr>
        </p:nvSpPr>
        <p:spPr bwMode="auto">
          <a:xfrm>
            <a:off x="360000" y="1311275"/>
            <a:ext cx="8424000" cy="34226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</a:p>
        </p:txBody>
      </p: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6"/>
          <a:stretch/>
        </p:blipFill>
        <p:spPr bwMode="auto">
          <a:xfrm>
            <a:off x="8172400" y="4912010"/>
            <a:ext cx="792380" cy="10778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80" r:id="rId4"/>
  </p:sldLayoutIdLst>
  <p:hf hdr="0" ftr="0" dt="0"/>
  <p:txStyles>
    <p:titleStyle>
      <a:lvl1pPr algn="l" defTabSz="914400">
        <a:spcBef>
          <a:spcPts val="0"/>
        </a:spcBef>
        <a:buNone/>
        <a:defRPr sz="2200" b="0" cap="none">
          <a:solidFill>
            <a:srgbClr val="002864"/>
          </a:solidFill>
          <a:latin typeface="+mj-lt"/>
          <a:ea typeface="+mj-ea"/>
          <a:cs typeface="+mj-cs"/>
        </a:defRPr>
      </a:lvl1pPr>
    </p:titleStyle>
    <p:bodyStyle>
      <a:lvl1pPr marL="180975" indent="-180975" algn="l" defTabSz="180000">
        <a:lnSpc>
          <a:spcPts val="1800"/>
        </a:lnSpc>
        <a:spcBef>
          <a:spcPts val="1100"/>
        </a:spcBef>
        <a:spcAft>
          <a:spcPts val="0"/>
        </a:spcAft>
        <a:buClr>
          <a:srgbClr val="002864"/>
        </a:buClr>
        <a:buFont typeface="Arial"/>
        <a:buChar char="•"/>
        <a:tabLst>
          <a:tab pos="180000" algn="l"/>
          <a:tab pos="360000" algn="l"/>
        </a:tabLst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360363" indent="-179388" algn="l" defTabSz="914400">
        <a:spcBef>
          <a:spcPts val="0"/>
        </a:spcBef>
        <a:buClr>
          <a:srgbClr val="002864"/>
        </a:buClr>
        <a:buFont typeface="Arial"/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2pPr>
      <a:lvl3pPr marL="541338" indent="-180975" algn="l" defTabSz="914400">
        <a:spcBef>
          <a:spcPts val="0"/>
        </a:spcBef>
        <a:buClr>
          <a:srgbClr val="002864"/>
        </a:buClr>
        <a:buFont typeface="Arial"/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3pPr>
      <a:lvl4pPr marL="714375" indent="-174625" algn="l" defTabSz="914400">
        <a:spcBef>
          <a:spcPts val="0"/>
        </a:spcBef>
        <a:buClr>
          <a:srgbClr val="002864"/>
        </a:buClr>
        <a:buFont typeface="Arial"/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4pPr>
      <a:lvl5pPr marL="1000125" indent="-285750" algn="l" defTabSz="914400">
        <a:spcBef>
          <a:spcPts val="0"/>
        </a:spcBef>
        <a:buClr>
          <a:srgbClr val="002864"/>
        </a:buClr>
        <a:buFont typeface="Arial"/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5pPr>
      <a:lvl6pPr marL="2286000" indent="0" algn="l" defTabSz="914400">
        <a:spcBef>
          <a:spcPts val="0"/>
        </a:spcBef>
        <a:buFont typeface="Arial"/>
        <a:buNone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 bwMode="auto">
          <a:xfrm>
            <a:off x="508" y="0"/>
            <a:ext cx="9144000" cy="5143500"/>
          </a:xfrm>
          <a:prstGeom prst="rect">
            <a:avLst/>
          </a:prstGeom>
          <a:solidFill>
            <a:srgbClr val="0028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>
              <a:ln>
                <a:noFill/>
              </a:ln>
              <a:solidFill>
                <a:srgbClr val="002864"/>
              </a:solidFill>
            </a:endParaRPr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 bwMode="auto">
          <a:xfrm>
            <a:off x="2068810" y="1630375"/>
            <a:ext cx="5815558" cy="5400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defRPr/>
            </a:pPr>
            <a:r>
              <a:rPr lang="de-DE"/>
              <a:t>Zwischenfolie Titel</a:t>
            </a:r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4"/>
          <a:stretch/>
        </p:blipFill>
        <p:spPr bwMode="auto">
          <a:xfrm>
            <a:off x="8175901" y="4907858"/>
            <a:ext cx="824590" cy="11216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</p:sldLayoutIdLst>
  <p:hf hdr="0" ftr="0" dt="0"/>
  <p:txStyles>
    <p:titleStyle>
      <a:lvl1pPr algn="l" defTabSz="914400">
        <a:lnSpc>
          <a:spcPct val="90000"/>
        </a:lnSpc>
        <a:spcBef>
          <a:spcPts val="0"/>
        </a:spcBef>
        <a:buNone/>
        <a:defRPr sz="3600">
          <a:solidFill>
            <a:schemeClr val="bg1"/>
          </a:solidFill>
          <a:latin typeface="Arial"/>
          <a:ea typeface="+mj-ea"/>
          <a:cs typeface="Arial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 bwMode="auto">
          <a:xfrm>
            <a:off x="508" y="0"/>
            <a:ext cx="9144000" cy="5143500"/>
          </a:xfrm>
          <a:prstGeom prst="rect">
            <a:avLst/>
          </a:prstGeom>
          <a:solidFill>
            <a:srgbClr val="0028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>
              <a:ln>
                <a:noFill/>
              </a:ln>
              <a:solidFill>
                <a:srgbClr val="002864"/>
              </a:solidFill>
            </a:endParaRPr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 bwMode="auto">
          <a:xfrm>
            <a:off x="2068810" y="1630375"/>
            <a:ext cx="5815558" cy="5400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defRPr/>
            </a:pPr>
            <a:r>
              <a:rPr lang="de-DE"/>
              <a:t>Zwischenfolie Titel</a:t>
            </a:r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4"/>
          <a:stretch/>
        </p:blipFill>
        <p:spPr bwMode="auto">
          <a:xfrm>
            <a:off x="8175901" y="4907858"/>
            <a:ext cx="824590" cy="11216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</p:sldLayoutIdLst>
  <p:hf sldNum="0" hdr="0" ftr="0" dt="0"/>
  <p:txStyles>
    <p:titleStyle>
      <a:lvl1pPr algn="l" defTabSz="914400">
        <a:lnSpc>
          <a:spcPct val="90000"/>
        </a:lnSpc>
        <a:spcBef>
          <a:spcPts val="0"/>
        </a:spcBef>
        <a:buNone/>
        <a:defRPr sz="3600">
          <a:solidFill>
            <a:schemeClr val="bg1"/>
          </a:solidFill>
          <a:latin typeface="Arial"/>
          <a:ea typeface="+mj-ea"/>
          <a:cs typeface="Arial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platzhalter 3"/>
          <p:cNvSpPr>
            <a:spLocks noGrp="1"/>
          </p:cNvSpPr>
          <p:nvPr>
            <p:ph type="title"/>
          </p:nvPr>
        </p:nvSpPr>
        <p:spPr bwMode="auto">
          <a:xfrm>
            <a:off x="360000" y="219600"/>
            <a:ext cx="8424000" cy="37193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>
              <a:defRPr/>
            </a:pPr>
            <a:r>
              <a:rPr lang="de-DE"/>
              <a:t>Folientitel, insgesamt zweizeilig</a:t>
            </a:r>
          </a:p>
        </p:txBody>
      </p:sp>
      <p:sp>
        <p:nvSpPr>
          <p:cNvPr id="11" name="Textplatzhalter 10"/>
          <p:cNvSpPr>
            <a:spLocks noGrp="1"/>
          </p:cNvSpPr>
          <p:nvPr>
            <p:ph type="body" idx="1"/>
          </p:nvPr>
        </p:nvSpPr>
        <p:spPr bwMode="auto">
          <a:xfrm>
            <a:off x="360000" y="1311275"/>
            <a:ext cx="8424000" cy="34226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</a:p>
        </p:txBody>
      </p: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5"/>
          <a:stretch/>
        </p:blipFill>
        <p:spPr bwMode="auto">
          <a:xfrm>
            <a:off x="8172400" y="4912010"/>
            <a:ext cx="792380" cy="107783"/>
          </a:xfrm>
          <a:prstGeom prst="rect">
            <a:avLst/>
          </a:prstGeom>
        </p:spPr>
      </p:pic>
      <p:sp>
        <p:nvSpPr>
          <p:cNvPr id="3" name="Foliennummernplatzhalter 2"/>
          <p:cNvSpPr>
            <a:spLocks noGrp="1"/>
          </p:cNvSpPr>
          <p:nvPr>
            <p:ph type="sldNum" sz="quarter" idx="4"/>
          </p:nvPr>
        </p:nvSpPr>
        <p:spPr bwMode="auto">
          <a:xfrm>
            <a:off x="-108520" y="4839884"/>
            <a:ext cx="504056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002864"/>
                </a:solidFill>
              </a:defRPr>
            </a:lvl1pPr>
          </a:lstStyle>
          <a:p>
            <a:pPr>
              <a:defRPr/>
            </a:pPr>
            <a:fld id="{8314E708-14F1-4357-BE57-9F16812FB5AF}" type="slidenum">
              <a:rPr lang="de-DE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</p:sldLayoutIdLst>
  <p:hf sldNum="0" hdr="0" ftr="0" dt="0"/>
  <p:txStyles>
    <p:titleStyle>
      <a:lvl1pPr algn="l" defTabSz="914400">
        <a:spcBef>
          <a:spcPts val="0"/>
        </a:spcBef>
        <a:buNone/>
        <a:defRPr sz="2200" b="0" cap="none">
          <a:solidFill>
            <a:srgbClr val="002864"/>
          </a:solidFill>
          <a:latin typeface="+mj-lt"/>
          <a:ea typeface="+mj-ea"/>
          <a:cs typeface="+mj-cs"/>
        </a:defRPr>
      </a:lvl1pPr>
    </p:titleStyle>
    <p:bodyStyle>
      <a:lvl1pPr marL="180975" indent="-180975" algn="l" defTabSz="180000">
        <a:lnSpc>
          <a:spcPts val="1800"/>
        </a:lnSpc>
        <a:spcBef>
          <a:spcPts val="1100"/>
        </a:spcBef>
        <a:spcAft>
          <a:spcPts val="0"/>
        </a:spcAft>
        <a:buClr>
          <a:srgbClr val="002864"/>
        </a:buClr>
        <a:buFont typeface="Arial"/>
        <a:buChar char="•"/>
        <a:tabLst>
          <a:tab pos="180000" algn="l"/>
          <a:tab pos="360000" algn="l"/>
        </a:tabLst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360363" indent="-179388" algn="l" defTabSz="914400">
        <a:spcBef>
          <a:spcPts val="0"/>
        </a:spcBef>
        <a:buClr>
          <a:srgbClr val="002864"/>
        </a:buClr>
        <a:buFont typeface="Arial"/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2pPr>
      <a:lvl3pPr marL="541338" indent="-180975" algn="l" defTabSz="914400">
        <a:spcBef>
          <a:spcPts val="0"/>
        </a:spcBef>
        <a:buClr>
          <a:srgbClr val="002864"/>
        </a:buClr>
        <a:buFont typeface="Arial"/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3pPr>
      <a:lvl4pPr marL="714375" indent="-174625" algn="l" defTabSz="914400">
        <a:spcBef>
          <a:spcPts val="0"/>
        </a:spcBef>
        <a:buClr>
          <a:srgbClr val="002864"/>
        </a:buClr>
        <a:buFont typeface="Arial"/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4pPr>
      <a:lvl5pPr marL="1000125" indent="-285750" algn="l" defTabSz="914400">
        <a:spcBef>
          <a:spcPts val="0"/>
        </a:spcBef>
        <a:buClr>
          <a:srgbClr val="002864"/>
        </a:buClr>
        <a:buFont typeface="Arial"/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5pPr>
      <a:lvl6pPr marL="2286000" indent="0" algn="l" defTabSz="914400">
        <a:spcBef>
          <a:spcPts val="0"/>
        </a:spcBef>
        <a:buFont typeface="Arial"/>
        <a:buNone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platzhalter 3"/>
          <p:cNvSpPr>
            <a:spLocks noGrp="1"/>
          </p:cNvSpPr>
          <p:nvPr>
            <p:ph type="title"/>
          </p:nvPr>
        </p:nvSpPr>
        <p:spPr bwMode="auto">
          <a:xfrm>
            <a:off x="360000" y="219600"/>
            <a:ext cx="8424000" cy="37193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>
              <a:defRPr/>
            </a:pPr>
            <a:r>
              <a:rPr lang="de-DE"/>
              <a:t>Folientitel, insgesamt zweizeilig</a:t>
            </a:r>
          </a:p>
        </p:txBody>
      </p:sp>
      <p:sp>
        <p:nvSpPr>
          <p:cNvPr id="11" name="Textplatzhalter 10"/>
          <p:cNvSpPr>
            <a:spLocks noGrp="1"/>
          </p:cNvSpPr>
          <p:nvPr>
            <p:ph type="body" idx="1"/>
          </p:nvPr>
        </p:nvSpPr>
        <p:spPr bwMode="auto">
          <a:xfrm>
            <a:off x="360000" y="1311275"/>
            <a:ext cx="8424000" cy="34226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</a:p>
        </p:txBody>
      </p: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5"/>
          <a:stretch/>
        </p:blipFill>
        <p:spPr bwMode="auto">
          <a:xfrm>
            <a:off x="8172400" y="4912010"/>
            <a:ext cx="792380" cy="107783"/>
          </a:xfrm>
          <a:prstGeom prst="rect">
            <a:avLst/>
          </a:prstGeom>
        </p:spPr>
      </p:pic>
      <p:sp>
        <p:nvSpPr>
          <p:cNvPr id="3" name="Foliennummernplatzhalter 2"/>
          <p:cNvSpPr>
            <a:spLocks noGrp="1"/>
          </p:cNvSpPr>
          <p:nvPr>
            <p:ph type="sldNum" sz="quarter" idx="4"/>
          </p:nvPr>
        </p:nvSpPr>
        <p:spPr bwMode="auto">
          <a:xfrm>
            <a:off x="-108520" y="4839884"/>
            <a:ext cx="504056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002864"/>
                </a:solidFill>
              </a:defRPr>
            </a:lvl1pPr>
          </a:lstStyle>
          <a:p>
            <a:pPr>
              <a:defRPr/>
            </a:pPr>
            <a:fld id="{8314E708-14F1-4357-BE57-9F16812FB5AF}" type="slidenum">
              <a:rPr lang="de-DE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</p:sldLayoutIdLst>
  <p:hf sldNum="0" hdr="0" ftr="0" dt="0"/>
  <p:txStyles>
    <p:titleStyle>
      <a:lvl1pPr algn="l" defTabSz="914400">
        <a:spcBef>
          <a:spcPts val="0"/>
        </a:spcBef>
        <a:buNone/>
        <a:defRPr sz="2200" b="0" cap="none">
          <a:solidFill>
            <a:srgbClr val="002864"/>
          </a:solidFill>
          <a:latin typeface="+mj-lt"/>
          <a:ea typeface="+mj-ea"/>
          <a:cs typeface="+mj-cs"/>
        </a:defRPr>
      </a:lvl1pPr>
    </p:titleStyle>
    <p:bodyStyle>
      <a:lvl1pPr marL="180975" indent="-180975" algn="l" defTabSz="180000">
        <a:lnSpc>
          <a:spcPts val="1800"/>
        </a:lnSpc>
        <a:spcBef>
          <a:spcPts val="1100"/>
        </a:spcBef>
        <a:spcAft>
          <a:spcPts val="0"/>
        </a:spcAft>
        <a:buClr>
          <a:srgbClr val="002864"/>
        </a:buClr>
        <a:buFont typeface="Arial"/>
        <a:buChar char="•"/>
        <a:tabLst>
          <a:tab pos="180000" algn="l"/>
          <a:tab pos="360000" algn="l"/>
        </a:tabLst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360363" indent="-179388" algn="l" defTabSz="914400">
        <a:spcBef>
          <a:spcPts val="0"/>
        </a:spcBef>
        <a:buClr>
          <a:srgbClr val="002864"/>
        </a:buClr>
        <a:buFont typeface="Arial"/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2pPr>
      <a:lvl3pPr marL="541338" indent="-180975" algn="l" defTabSz="914400">
        <a:spcBef>
          <a:spcPts val="0"/>
        </a:spcBef>
        <a:buClr>
          <a:srgbClr val="002864"/>
        </a:buClr>
        <a:buFont typeface="Arial"/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3pPr>
      <a:lvl4pPr marL="714375" indent="-174625" algn="l" defTabSz="914400">
        <a:spcBef>
          <a:spcPts val="0"/>
        </a:spcBef>
        <a:buClr>
          <a:srgbClr val="002864"/>
        </a:buClr>
        <a:buFont typeface="Arial"/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4pPr>
      <a:lvl5pPr marL="1000125" indent="-285750" algn="l" defTabSz="914400">
        <a:spcBef>
          <a:spcPts val="0"/>
        </a:spcBef>
        <a:buClr>
          <a:srgbClr val="002864"/>
        </a:buClr>
        <a:buFont typeface="Arial"/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5pPr>
      <a:lvl6pPr marL="2286000" indent="0" algn="l" defTabSz="914400">
        <a:spcBef>
          <a:spcPts val="0"/>
        </a:spcBef>
        <a:buFont typeface="Arial"/>
        <a:buNone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/>
            </a:r>
            <a:br>
              <a:rPr lang="de-DE" dirty="0" smtClean="0"/>
            </a:br>
            <a:r>
              <a:rPr lang="de-DE" dirty="0"/>
              <a:t/>
            </a:r>
            <a:br>
              <a:rPr lang="de-DE" dirty="0"/>
            </a:br>
            <a:r>
              <a:rPr lang="de-DE" dirty="0"/>
              <a:t/>
            </a:r>
            <a:br>
              <a:rPr lang="de-DE" dirty="0"/>
            </a:br>
            <a:r>
              <a:rPr lang="de-DE" dirty="0"/>
              <a:t>„Helmholtz </a:t>
            </a:r>
            <a:r>
              <a:rPr lang="de-DE" dirty="0" smtClean="0"/>
              <a:t>Transfer </a:t>
            </a:r>
            <a:r>
              <a:rPr lang="de-DE" dirty="0" err="1" smtClean="0"/>
              <a:t>Academies</a:t>
            </a:r>
            <a:r>
              <a:rPr lang="de-DE" dirty="0" smtClean="0"/>
              <a:t>“</a:t>
            </a:r>
            <a:r>
              <a:rPr lang="de-DE" dirty="0"/>
              <a:t/>
            </a:r>
            <a:br>
              <a:rPr lang="de-DE" dirty="0"/>
            </a:br>
            <a:r>
              <a:rPr lang="de-DE" i="1" dirty="0" smtClean="0"/>
              <a:t>Transfer Academy </a:t>
            </a:r>
            <a:r>
              <a:rPr lang="de-DE" i="1" dirty="0" err="1" smtClean="0"/>
              <a:t>Canvas</a:t>
            </a:r>
            <a:r>
              <a:rPr lang="de-DE" i="1" dirty="0" smtClean="0"/>
              <a:t> </a:t>
            </a:r>
            <a:endParaRPr lang="de-DE" i="1" dirty="0"/>
          </a:p>
        </p:txBody>
      </p:sp>
    </p:spTree>
    <p:extLst>
      <p:ext uri="{BB962C8B-B14F-4D97-AF65-F5344CB8AC3E}">
        <p14:creationId xmlns:p14="http://schemas.microsoft.com/office/powerpoint/2010/main" val="3644591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 1"/>
          <p:cNvSpPr txBox="1">
            <a:spLocks/>
          </p:cNvSpPr>
          <p:nvPr/>
        </p:nvSpPr>
        <p:spPr bwMode="auto">
          <a:xfrm>
            <a:off x="921022" y="197325"/>
            <a:ext cx="8424000" cy="37193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>
              <a:spcBef>
                <a:spcPts val="0"/>
              </a:spcBef>
              <a:buNone/>
              <a:defRPr sz="2200" b="0" cap="none">
                <a:solidFill>
                  <a:srgbClr val="002864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1800" smtClean="0"/>
              <a:t>„HELMHOLTZ </a:t>
            </a:r>
            <a:r>
              <a:rPr lang="de-DE" sz="1800" dirty="0" smtClean="0"/>
              <a:t>TRANSFER ACADEMIES“ </a:t>
            </a:r>
            <a:r>
              <a:rPr lang="de-DE" sz="1800" dirty="0" smtClean="0"/>
              <a:t>– CANVAS </a:t>
            </a:r>
            <a:br>
              <a:rPr lang="de-DE" sz="1800" dirty="0" smtClean="0"/>
            </a:br>
            <a:r>
              <a:rPr lang="de-DE" sz="1800" dirty="0" smtClean="0"/>
              <a:t/>
            </a:r>
            <a:br>
              <a:rPr lang="de-DE" sz="18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de-DE" dirty="0"/>
          </a:p>
        </p:txBody>
      </p:sp>
      <p:sp>
        <p:nvSpPr>
          <p:cNvPr id="24" name="Rechteck 23"/>
          <p:cNvSpPr/>
          <p:nvPr/>
        </p:nvSpPr>
        <p:spPr bwMode="auto">
          <a:xfrm>
            <a:off x="827584" y="822000"/>
            <a:ext cx="6596447" cy="1043183"/>
          </a:xfrm>
          <a:prstGeom prst="rect">
            <a:avLst/>
          </a:prstGeom>
          <a:solidFill>
            <a:srgbClr val="FFFFFF">
              <a:lumMod val="85000"/>
            </a:srgbClr>
          </a:solidFill>
          <a:ln w="9525" cap="flat" cmpd="sng" algn="ctr">
            <a:solidFill>
              <a:srgbClr val="000000">
                <a:lumMod val="50000"/>
                <a:lumOff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8986" tIns="24493" rIns="48986" bIns="24493" numCol="1" rtlCol="0" anchor="t" anchorCtr="0" compatLnSpc="1">
            <a:prstTxWarp prst="textNoShape">
              <a:avLst/>
            </a:prstTxWarp>
          </a:bodyPr>
          <a:lstStyle/>
          <a:p>
            <a:pPr indent="6803" defTabSz="489844" fontAlgn="base">
              <a:spcAft>
                <a:spcPct val="0"/>
              </a:spcAft>
              <a:defRPr/>
            </a:pPr>
            <a:endParaRPr lang="de-DE" sz="643" b="1" i="1" dirty="0">
              <a:solidFill>
                <a:srgbClr val="51515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hteck 24"/>
          <p:cNvSpPr/>
          <p:nvPr/>
        </p:nvSpPr>
        <p:spPr bwMode="auto">
          <a:xfrm>
            <a:off x="4374082" y="856609"/>
            <a:ext cx="2950714" cy="964286"/>
          </a:xfrm>
          <a:prstGeom prst="rect">
            <a:avLst/>
          </a:prstGeom>
          <a:solidFill>
            <a:srgbClr val="FFFFFF">
              <a:lumMod val="95000"/>
            </a:srgbClr>
          </a:solidFill>
          <a:ln w="9525" cap="flat" cmpd="sng" algn="ctr">
            <a:solidFill>
              <a:srgbClr val="000000">
                <a:lumMod val="50000"/>
                <a:lumOff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48986" tIns="24493" rIns="48986" bIns="24493" numCol="1" rtlCol="0" anchor="t" anchorCtr="0" compatLnSpc="1">
            <a:prstTxWarp prst="textNoShape">
              <a:avLst/>
            </a:prstTxWarp>
          </a:bodyPr>
          <a:lstStyle/>
          <a:p>
            <a:pPr indent="6803" defTabSz="489844" fontAlgn="base">
              <a:spcAft>
                <a:spcPct val="0"/>
              </a:spcAft>
              <a:defRPr/>
            </a:pPr>
            <a:r>
              <a:rPr lang="de-DE" sz="643" dirty="0">
                <a:latin typeface="Arial" panose="020B0604020202020204" pitchFamily="34" charset="0"/>
                <a:cs typeface="Arial" panose="020B0604020202020204" pitchFamily="34" charset="0"/>
              </a:rPr>
              <a:t>1.2 | Zielstellungen</a:t>
            </a:r>
          </a:p>
        </p:txBody>
      </p:sp>
      <p:sp>
        <p:nvSpPr>
          <p:cNvPr id="26" name="Rechteck 25"/>
          <p:cNvSpPr/>
          <p:nvPr/>
        </p:nvSpPr>
        <p:spPr bwMode="auto">
          <a:xfrm>
            <a:off x="1367644" y="856609"/>
            <a:ext cx="2950714" cy="964286"/>
          </a:xfrm>
          <a:prstGeom prst="rect">
            <a:avLst/>
          </a:prstGeom>
          <a:solidFill>
            <a:srgbClr val="FFFFFF">
              <a:lumMod val="95000"/>
            </a:srgbClr>
          </a:solidFill>
          <a:ln w="9525" cap="flat" cmpd="sng" algn="ctr">
            <a:solidFill>
              <a:srgbClr val="000000">
                <a:lumMod val="50000"/>
                <a:lumOff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48986" tIns="24493" rIns="48986" bIns="24493" numCol="1" rtlCol="0" anchor="t" anchorCtr="0" compatLnSpc="1">
            <a:prstTxWarp prst="textNoShape">
              <a:avLst/>
            </a:prstTxWarp>
          </a:bodyPr>
          <a:lstStyle/>
          <a:p>
            <a:pPr indent="6803" defTabSz="489844" fontAlgn="base">
              <a:spcAft>
                <a:spcPct val="0"/>
              </a:spcAft>
            </a:pPr>
            <a:r>
              <a:rPr lang="de-DE" sz="643" dirty="0">
                <a:latin typeface="Arial" panose="020B0604020202020204" pitchFamily="34" charset="0"/>
                <a:cs typeface="Arial" panose="020B0604020202020204" pitchFamily="34" charset="0"/>
              </a:rPr>
              <a:t>1.1 | Umfeldanalyse </a:t>
            </a:r>
          </a:p>
          <a:p>
            <a:pPr marL="91846" indent="-91846">
              <a:buFont typeface="Arial" panose="020B0604020202020204" pitchFamily="34" charset="0"/>
              <a:buChar char="•"/>
            </a:pPr>
            <a:endParaRPr lang="de-DE" sz="429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846" indent="-91846">
              <a:buFont typeface="Arial" panose="020B0604020202020204" pitchFamily="34" charset="0"/>
              <a:buChar char="•"/>
            </a:pPr>
            <a:endParaRPr lang="de-DE" sz="4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Eingekerbter Richtungspfeil 6"/>
          <p:cNvSpPr/>
          <p:nvPr/>
        </p:nvSpPr>
        <p:spPr bwMode="auto">
          <a:xfrm>
            <a:off x="827583" y="1905616"/>
            <a:ext cx="6673599" cy="2066625"/>
          </a:xfrm>
          <a:prstGeom prst="chevron">
            <a:avLst>
              <a:gd name="adj" fmla="val 14370"/>
            </a:avLst>
          </a:prstGeom>
          <a:solidFill>
            <a:srgbClr val="FFFFFF">
              <a:lumMod val="85000"/>
            </a:srgbClr>
          </a:solidFill>
          <a:ln w="9525" cap="flat" cmpd="sng" algn="ctr">
            <a:solidFill>
              <a:srgbClr val="000000">
                <a:lumMod val="50000"/>
                <a:lumOff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8986" tIns="24493" rIns="48986" bIns="24493" numCol="1" rtlCol="0" anchor="t" anchorCtr="0" compatLnSpc="1">
            <a:prstTxWarp prst="textNoShape">
              <a:avLst/>
            </a:prstTxWarp>
          </a:bodyPr>
          <a:lstStyle/>
          <a:p>
            <a:pPr indent="6803" defTabSz="489844" fontAlgn="base">
              <a:spcAft>
                <a:spcPct val="0"/>
              </a:spcAft>
            </a:pPr>
            <a:endParaRPr lang="de-DE" sz="643">
              <a:solidFill>
                <a:srgbClr val="51515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chteck 27"/>
          <p:cNvSpPr/>
          <p:nvPr/>
        </p:nvSpPr>
        <p:spPr bwMode="auto">
          <a:xfrm>
            <a:off x="1367644" y="2947160"/>
            <a:ext cx="1928571" cy="964286"/>
          </a:xfrm>
          <a:prstGeom prst="rect">
            <a:avLst/>
          </a:prstGeom>
          <a:solidFill>
            <a:srgbClr val="FFFFFF">
              <a:lumMod val="95000"/>
            </a:srgbClr>
          </a:solidFill>
          <a:ln w="9525" cap="flat" cmpd="sng" algn="ctr">
            <a:solidFill>
              <a:srgbClr val="000000">
                <a:lumMod val="50000"/>
                <a:lumOff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48986" tIns="24493" rIns="48986" bIns="24493" numCol="1" rtlCol="0" anchor="t" anchorCtr="0" compatLnSpc="1">
            <a:prstTxWarp prst="textNoShape">
              <a:avLst/>
            </a:prstTxWarp>
          </a:bodyPr>
          <a:lstStyle/>
          <a:p>
            <a:pPr indent="6803" defTabSz="489844" fontAlgn="base">
              <a:spcAft>
                <a:spcPct val="0"/>
              </a:spcAft>
              <a:defRPr/>
            </a:pPr>
            <a:r>
              <a:rPr lang="de-DE" sz="643" dirty="0">
                <a:latin typeface="Arial" panose="020B0604020202020204" pitchFamily="34" charset="0"/>
                <a:cs typeface="Arial" panose="020B0604020202020204" pitchFamily="34" charset="0"/>
              </a:rPr>
              <a:t>2.2 | Kooperationspartner</a:t>
            </a:r>
          </a:p>
          <a:p>
            <a:pPr marL="91846" indent="-91846" defTabSz="489844" fontAlgn="base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endParaRPr lang="de-DE" sz="429" dirty="0">
              <a:latin typeface="Arial" pitchFamily="34" charset="0"/>
              <a:cs typeface="Arial" panose="020B0604020202020204" pitchFamily="34" charset="0"/>
            </a:endParaRPr>
          </a:p>
        </p:txBody>
      </p:sp>
      <p:sp>
        <p:nvSpPr>
          <p:cNvPr id="29" name="Rechteck 28"/>
          <p:cNvSpPr/>
          <p:nvPr/>
        </p:nvSpPr>
        <p:spPr bwMode="auto">
          <a:xfrm>
            <a:off x="1376364" y="1944191"/>
            <a:ext cx="1928571" cy="964286"/>
          </a:xfrm>
          <a:prstGeom prst="rect">
            <a:avLst/>
          </a:prstGeom>
          <a:solidFill>
            <a:srgbClr val="FFFFFF">
              <a:lumMod val="95000"/>
            </a:srgbClr>
          </a:solidFill>
          <a:ln w="9525" cap="flat" cmpd="sng" algn="ctr">
            <a:solidFill>
              <a:srgbClr val="000000">
                <a:lumMod val="50000"/>
                <a:lumOff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48986" tIns="24493" rIns="48986" bIns="24493" numCol="1" rtlCol="0" anchor="t" anchorCtr="0" compatLnSpc="1">
            <a:prstTxWarp prst="textNoShape">
              <a:avLst/>
            </a:prstTxWarp>
          </a:bodyPr>
          <a:lstStyle/>
          <a:p>
            <a:pPr indent="6803" defTabSz="489844" fontAlgn="base">
              <a:spcAft>
                <a:spcPct val="0"/>
              </a:spcAft>
              <a:defRPr/>
            </a:pPr>
            <a:r>
              <a:rPr lang="de-DE" sz="643" dirty="0">
                <a:latin typeface="Arial" panose="020B0604020202020204" pitchFamily="34" charset="0"/>
                <a:cs typeface="Arial" panose="020B0604020202020204" pitchFamily="34" charset="0"/>
              </a:rPr>
              <a:t>2.1 | Aktivitäten </a:t>
            </a:r>
            <a:r>
              <a:rPr lang="de-DE" sz="643" dirty="0" smtClean="0">
                <a:latin typeface="Arial" panose="020B0604020202020204" pitchFamily="34" charset="0"/>
                <a:cs typeface="Arial" panose="020B0604020202020204" pitchFamily="34" charset="0"/>
              </a:rPr>
              <a:t>in der Academy und </a:t>
            </a:r>
            <a:r>
              <a:rPr lang="de-DE" sz="643" dirty="0">
                <a:latin typeface="Arial" panose="020B0604020202020204" pitchFamily="34" charset="0"/>
                <a:cs typeface="Arial" panose="020B0604020202020204" pitchFamily="34" charset="0"/>
              </a:rPr>
              <a:t>Position im Innovationsprozess</a:t>
            </a:r>
          </a:p>
          <a:p>
            <a:pPr marL="91846" indent="-91846" defTabSz="489844" fontAlgn="base"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endParaRPr lang="de-DE" sz="429" dirty="0">
              <a:latin typeface="Arial" pitchFamily="34" charset="0"/>
              <a:cs typeface="Arial" panose="020B0604020202020204" pitchFamily="34" charset="0"/>
            </a:endParaRPr>
          </a:p>
        </p:txBody>
      </p:sp>
      <p:sp>
        <p:nvSpPr>
          <p:cNvPr id="30" name="Rechteck 29"/>
          <p:cNvSpPr/>
          <p:nvPr/>
        </p:nvSpPr>
        <p:spPr bwMode="auto">
          <a:xfrm>
            <a:off x="4375342" y="2947267"/>
            <a:ext cx="1928571" cy="964286"/>
          </a:xfrm>
          <a:prstGeom prst="rect">
            <a:avLst/>
          </a:prstGeom>
          <a:solidFill>
            <a:srgbClr val="FFFFFF">
              <a:lumMod val="95000"/>
            </a:srgbClr>
          </a:solidFill>
          <a:ln w="9525" cap="flat" cmpd="sng" algn="ctr">
            <a:solidFill>
              <a:srgbClr val="000000">
                <a:lumMod val="50000"/>
                <a:lumOff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48986" tIns="24493" rIns="48986" bIns="24493" numCol="1" rtlCol="0" anchor="t" anchorCtr="0" compatLnSpc="1">
            <a:prstTxWarp prst="textNoShape">
              <a:avLst/>
            </a:prstTxWarp>
          </a:bodyPr>
          <a:lstStyle/>
          <a:p>
            <a:pPr indent="6803" defTabSz="489844" fontAlgn="base">
              <a:spcAft>
                <a:spcPct val="0"/>
              </a:spcAft>
              <a:defRPr/>
            </a:pPr>
            <a:r>
              <a:rPr lang="de-DE" sz="643" dirty="0">
                <a:latin typeface="Arial" panose="020B0604020202020204" pitchFamily="34" charset="0"/>
                <a:cs typeface="Arial" panose="020B0604020202020204" pitchFamily="34" charset="0"/>
              </a:rPr>
              <a:t>2.5 | Infrastruktur und Räumlichkeiten</a:t>
            </a:r>
          </a:p>
        </p:txBody>
      </p:sp>
      <p:sp>
        <p:nvSpPr>
          <p:cNvPr id="31" name="Rechteck 30"/>
          <p:cNvSpPr/>
          <p:nvPr/>
        </p:nvSpPr>
        <p:spPr bwMode="auto">
          <a:xfrm>
            <a:off x="4374083" y="1944191"/>
            <a:ext cx="1928571" cy="964286"/>
          </a:xfrm>
          <a:prstGeom prst="rect">
            <a:avLst/>
          </a:prstGeom>
          <a:solidFill>
            <a:srgbClr val="FFFFFF">
              <a:lumMod val="95000"/>
            </a:srgbClr>
          </a:solidFill>
          <a:ln w="9525" cap="flat" cmpd="sng" algn="ctr">
            <a:solidFill>
              <a:srgbClr val="000000">
                <a:lumMod val="50000"/>
                <a:lumOff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48986" tIns="24493" rIns="48986" bIns="24493" numCol="1" rtlCol="0" anchor="t" anchorCtr="0" compatLnSpc="1">
            <a:prstTxWarp prst="textNoShape">
              <a:avLst/>
            </a:prstTxWarp>
          </a:bodyPr>
          <a:lstStyle/>
          <a:p>
            <a:pPr indent="6803" defTabSz="489844" fontAlgn="base">
              <a:spcAft>
                <a:spcPct val="0"/>
              </a:spcAft>
              <a:defRPr/>
            </a:pPr>
            <a:r>
              <a:rPr lang="de-DE" sz="643" dirty="0">
                <a:latin typeface="Arial" panose="020B0604020202020204" pitchFamily="34" charset="0"/>
                <a:cs typeface="Arial" panose="020B0604020202020204" pitchFamily="34" charset="0"/>
              </a:rPr>
              <a:t>2.4 | Team und Personal</a:t>
            </a:r>
          </a:p>
        </p:txBody>
      </p:sp>
      <p:sp>
        <p:nvSpPr>
          <p:cNvPr id="32" name="Rechteck 31"/>
          <p:cNvSpPr/>
          <p:nvPr/>
        </p:nvSpPr>
        <p:spPr bwMode="auto">
          <a:xfrm>
            <a:off x="6360511" y="1944191"/>
            <a:ext cx="964286" cy="1967361"/>
          </a:xfrm>
          <a:prstGeom prst="rect">
            <a:avLst/>
          </a:prstGeom>
          <a:solidFill>
            <a:srgbClr val="FFFFFF">
              <a:lumMod val="95000"/>
            </a:srgbClr>
          </a:solidFill>
          <a:ln w="9525" cap="flat" cmpd="sng" algn="ctr">
            <a:solidFill>
              <a:srgbClr val="000000">
                <a:lumMod val="50000"/>
                <a:lumOff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48986" tIns="24493" rIns="48986" bIns="24493" numCol="1" rtlCol="0" anchor="t" anchorCtr="0" compatLnSpc="1">
            <a:prstTxWarp prst="textNoShape">
              <a:avLst/>
            </a:prstTxWarp>
          </a:bodyPr>
          <a:lstStyle/>
          <a:p>
            <a:pPr indent="6803" defTabSz="489844" fontAlgn="base">
              <a:spcAft>
                <a:spcPct val="0"/>
              </a:spcAft>
              <a:defRPr/>
            </a:pPr>
            <a:r>
              <a:rPr lang="de-DE" sz="643" dirty="0">
                <a:latin typeface="Arial" panose="020B0604020202020204" pitchFamily="34" charset="0"/>
                <a:cs typeface="Arial" panose="020B0604020202020204" pitchFamily="34" charset="0"/>
              </a:rPr>
              <a:t>2.6 | Finanzierungs- und Ertragsmodell</a:t>
            </a:r>
          </a:p>
        </p:txBody>
      </p:sp>
      <p:sp>
        <p:nvSpPr>
          <p:cNvPr id="33" name="Rechteck 32"/>
          <p:cNvSpPr/>
          <p:nvPr/>
        </p:nvSpPr>
        <p:spPr bwMode="auto">
          <a:xfrm>
            <a:off x="3335005" y="1944191"/>
            <a:ext cx="964286" cy="1967361"/>
          </a:xfrm>
          <a:prstGeom prst="rect">
            <a:avLst/>
          </a:prstGeom>
          <a:solidFill>
            <a:srgbClr val="FFFFFF">
              <a:lumMod val="95000"/>
            </a:srgbClr>
          </a:solidFill>
          <a:ln w="9525" cap="flat" cmpd="sng" algn="ctr">
            <a:solidFill>
              <a:srgbClr val="000000">
                <a:lumMod val="50000"/>
                <a:lumOff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48986" tIns="24493" rIns="48986" bIns="24493" numCol="1" rtlCol="0" anchor="t" anchorCtr="0" compatLnSpc="1">
            <a:prstTxWarp prst="textNoShape">
              <a:avLst/>
            </a:prstTxWarp>
          </a:bodyPr>
          <a:lstStyle/>
          <a:p>
            <a:pPr indent="6803" defTabSz="489844" fontAlgn="base">
              <a:spcAft>
                <a:spcPct val="0"/>
              </a:spcAft>
              <a:defRPr/>
            </a:pPr>
            <a:r>
              <a:rPr lang="de-DE" sz="643" dirty="0">
                <a:latin typeface="Arial" panose="020B0604020202020204" pitchFamily="34" charset="0"/>
                <a:cs typeface="Arial" panose="020B0604020202020204" pitchFamily="34" charset="0"/>
              </a:rPr>
              <a:t>2.3 | Alleinstellungsmerkmal und Mehrwert für die </a:t>
            </a:r>
            <a:r>
              <a:rPr lang="de-DE" sz="643" dirty="0" smtClean="0">
                <a:latin typeface="Arial" panose="020B0604020202020204" pitchFamily="34" charset="0"/>
                <a:cs typeface="Arial" panose="020B0604020202020204" pitchFamily="34" charset="0"/>
              </a:rPr>
              <a:t>Teilnehmenden</a:t>
            </a:r>
            <a:endParaRPr lang="de-DE" sz="64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Rechteck 33"/>
          <p:cNvSpPr/>
          <p:nvPr/>
        </p:nvSpPr>
        <p:spPr bwMode="auto">
          <a:xfrm rot="16200000">
            <a:off x="642391" y="2735076"/>
            <a:ext cx="551754" cy="2242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857" b="1" i="1" dirty="0">
                <a:solidFill>
                  <a:srgbClr val="515151"/>
                </a:solidFill>
                <a:latin typeface="Arial" pitchFamily="34" charset="0"/>
                <a:cs typeface="Arial" charset="0"/>
              </a:rPr>
              <a:t>Design</a:t>
            </a:r>
            <a:endParaRPr lang="de-DE" sz="1714" b="1" i="1" dirty="0"/>
          </a:p>
        </p:txBody>
      </p:sp>
      <p:sp>
        <p:nvSpPr>
          <p:cNvPr id="35" name="Rechteck 34"/>
          <p:cNvSpPr/>
          <p:nvPr/>
        </p:nvSpPr>
        <p:spPr bwMode="auto">
          <a:xfrm>
            <a:off x="827584" y="4019213"/>
            <a:ext cx="6596447" cy="1046116"/>
          </a:xfrm>
          <a:prstGeom prst="rect">
            <a:avLst/>
          </a:prstGeom>
          <a:solidFill>
            <a:srgbClr val="FFFFFF">
              <a:lumMod val="85000"/>
            </a:srgbClr>
          </a:solidFill>
          <a:ln w="9525" cap="flat" cmpd="sng" algn="ctr">
            <a:solidFill>
              <a:srgbClr val="000000">
                <a:lumMod val="50000"/>
                <a:lumOff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8986" tIns="24493" rIns="48986" bIns="24493" numCol="1" rtlCol="0" anchor="t" anchorCtr="0" compatLnSpc="1">
            <a:prstTxWarp prst="textNoShape">
              <a:avLst/>
            </a:prstTxWarp>
          </a:bodyPr>
          <a:lstStyle/>
          <a:p>
            <a:pPr indent="6803" defTabSz="489844" fontAlgn="base">
              <a:spcAft>
                <a:spcPct val="0"/>
              </a:spcAft>
              <a:defRPr/>
            </a:pPr>
            <a:endParaRPr lang="de-DE" sz="643" b="1" i="1" dirty="0">
              <a:solidFill>
                <a:srgbClr val="51515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Rechteck 35"/>
          <p:cNvSpPr/>
          <p:nvPr/>
        </p:nvSpPr>
        <p:spPr bwMode="auto">
          <a:xfrm>
            <a:off x="4375342" y="4065962"/>
            <a:ext cx="2950714" cy="964286"/>
          </a:xfrm>
          <a:prstGeom prst="rect">
            <a:avLst/>
          </a:prstGeom>
          <a:solidFill>
            <a:srgbClr val="FFFFFF">
              <a:lumMod val="95000"/>
            </a:srgbClr>
          </a:solidFill>
          <a:ln w="9525" cap="flat" cmpd="sng" algn="ctr">
            <a:solidFill>
              <a:srgbClr val="000000">
                <a:lumMod val="50000"/>
                <a:lumOff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48986" tIns="24493" rIns="48986" bIns="24493" numCol="1" rtlCol="0" anchor="t" anchorCtr="0" compatLnSpc="1">
            <a:prstTxWarp prst="textNoShape">
              <a:avLst/>
            </a:prstTxWarp>
          </a:bodyPr>
          <a:lstStyle/>
          <a:p>
            <a:pPr indent="6803" defTabSz="489844" fontAlgn="base">
              <a:spcAft>
                <a:spcPct val="0"/>
              </a:spcAft>
              <a:defRPr/>
            </a:pPr>
            <a:r>
              <a:rPr lang="de-DE" sz="643" dirty="0">
                <a:latin typeface="Arial" panose="020B0604020202020204" pitchFamily="34" charset="0"/>
                <a:cs typeface="Arial" panose="020B0604020202020204" pitchFamily="34" charset="0"/>
              </a:rPr>
              <a:t>3.2 | Organisationsform /  Anbindung / Verstetigung nach Projektende </a:t>
            </a:r>
          </a:p>
        </p:txBody>
      </p:sp>
      <p:sp>
        <p:nvSpPr>
          <p:cNvPr id="37" name="Rechteck 36"/>
          <p:cNvSpPr/>
          <p:nvPr/>
        </p:nvSpPr>
        <p:spPr bwMode="auto">
          <a:xfrm>
            <a:off x="1357382" y="4065962"/>
            <a:ext cx="2950714" cy="964286"/>
          </a:xfrm>
          <a:prstGeom prst="rect">
            <a:avLst/>
          </a:prstGeom>
          <a:solidFill>
            <a:srgbClr val="FFFFFF">
              <a:lumMod val="95000"/>
            </a:srgbClr>
          </a:solidFill>
          <a:ln w="9525" cap="flat" cmpd="sng" algn="ctr">
            <a:solidFill>
              <a:srgbClr val="000000">
                <a:lumMod val="50000"/>
                <a:lumOff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48986" tIns="24493" rIns="48986" bIns="24493" numCol="1" rtlCol="0" anchor="t" anchorCtr="0" compatLnSpc="1">
            <a:prstTxWarp prst="textNoShape">
              <a:avLst/>
            </a:prstTxWarp>
          </a:bodyPr>
          <a:lstStyle/>
          <a:p>
            <a:pPr indent="6803" defTabSz="489844" fontAlgn="base">
              <a:spcAft>
                <a:spcPct val="0"/>
              </a:spcAft>
              <a:defRPr/>
            </a:pPr>
            <a:r>
              <a:rPr lang="de-DE" sz="643" dirty="0">
                <a:latin typeface="Arial" panose="020B0604020202020204" pitchFamily="34" charset="0"/>
                <a:cs typeface="Arial" panose="020B0604020202020204" pitchFamily="34" charset="0"/>
              </a:rPr>
              <a:t>3.1 | Regeln und Arbeit</a:t>
            </a:r>
          </a:p>
        </p:txBody>
      </p:sp>
      <p:sp>
        <p:nvSpPr>
          <p:cNvPr id="38" name="Rechteck 37"/>
          <p:cNvSpPr/>
          <p:nvPr/>
        </p:nvSpPr>
        <p:spPr bwMode="auto">
          <a:xfrm rot="16200000">
            <a:off x="490107" y="4416128"/>
            <a:ext cx="856325" cy="2242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57" b="1" i="1" dirty="0">
                <a:solidFill>
                  <a:srgbClr val="515151"/>
                </a:solidFill>
                <a:latin typeface="Arial" pitchFamily="34" charset="0"/>
                <a:cs typeface="Arial" charset="0"/>
              </a:rPr>
              <a:t>Management</a:t>
            </a:r>
            <a:endParaRPr lang="en-US" sz="857" b="1" i="1" dirty="0"/>
          </a:p>
        </p:txBody>
      </p:sp>
      <p:sp>
        <p:nvSpPr>
          <p:cNvPr id="39" name="Rechteck 38"/>
          <p:cNvSpPr/>
          <p:nvPr/>
        </p:nvSpPr>
        <p:spPr bwMode="auto">
          <a:xfrm rot="16200000">
            <a:off x="590294" y="1238709"/>
            <a:ext cx="655949" cy="2242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857" b="1" i="1" dirty="0">
                <a:solidFill>
                  <a:srgbClr val="515151"/>
                </a:solidFill>
                <a:latin typeface="Arial" pitchFamily="34" charset="0"/>
                <a:cs typeface="Arial" charset="0"/>
              </a:rPr>
              <a:t>Strategie</a:t>
            </a:r>
            <a:endParaRPr lang="de-DE" sz="1714" b="1" i="1" dirty="0"/>
          </a:p>
        </p:txBody>
      </p:sp>
      <p:sp>
        <p:nvSpPr>
          <p:cNvPr id="40" name="Textfeld 39"/>
          <p:cNvSpPr txBox="1"/>
          <p:nvPr/>
        </p:nvSpPr>
        <p:spPr bwMode="auto">
          <a:xfrm>
            <a:off x="835583" y="754319"/>
            <a:ext cx="184731" cy="2407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964" dirty="0"/>
          </a:p>
        </p:txBody>
      </p:sp>
      <p:sp>
        <p:nvSpPr>
          <p:cNvPr id="41" name="Titel 1"/>
          <p:cNvSpPr txBox="1">
            <a:spLocks/>
          </p:cNvSpPr>
          <p:nvPr/>
        </p:nvSpPr>
        <p:spPr bwMode="auto">
          <a:xfrm>
            <a:off x="6732240" y="197325"/>
            <a:ext cx="3642594" cy="37193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>
              <a:spcBef>
                <a:spcPts val="0"/>
              </a:spcBef>
              <a:buNone/>
              <a:defRPr sz="2200" b="0" cap="none">
                <a:solidFill>
                  <a:srgbClr val="002864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1400" dirty="0" smtClean="0"/>
              <a:t>Name </a:t>
            </a:r>
            <a:r>
              <a:rPr lang="de-DE" sz="1400" dirty="0" smtClean="0"/>
              <a:t>der HTA:</a:t>
            </a:r>
            <a:endParaRPr lang="de-DE" sz="1400" dirty="0" smtClean="0"/>
          </a:p>
          <a:p>
            <a:pPr>
              <a:defRPr/>
            </a:pPr>
            <a:r>
              <a:rPr lang="de-DE" sz="1400" dirty="0" smtClean="0"/>
              <a:t>Zentrum/Zentren:</a:t>
            </a: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33869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itelfolie">
  <a:themeElements>
    <a:clrScheme name="hz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A2D6E"/>
      </a:accent1>
      <a:accent2>
        <a:srgbClr val="005AA0"/>
      </a:accent2>
      <a:accent3>
        <a:srgbClr val="8CB423"/>
      </a:accent3>
      <a:accent4>
        <a:srgbClr val="5A696E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 Klassisch 2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Larissa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nhaltsfolie">
  <a:themeElements>
    <a:clrScheme name="hz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A2D6E"/>
      </a:accent1>
      <a:accent2>
        <a:srgbClr val="005AA0"/>
      </a:accent2>
      <a:accent3>
        <a:srgbClr val="8CB423"/>
      </a:accent3>
      <a:accent4>
        <a:srgbClr val="5A696E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 Klassisch 2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Larissa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Zwischenfolie Titel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Zwischenfolie Titel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Inhaltsfolie">
  <a:themeElements>
    <a:clrScheme name="hz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A2D6E"/>
      </a:accent1>
      <a:accent2>
        <a:srgbClr val="005AA0"/>
      </a:accent2>
      <a:accent3>
        <a:srgbClr val="8CB423"/>
      </a:accent3>
      <a:accent4>
        <a:srgbClr val="5A696E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 Klassisch 2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Larissa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3_Inhaltsfolie">
  <a:themeElements>
    <a:clrScheme name="hz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A2D6E"/>
      </a:accent1>
      <a:accent2>
        <a:srgbClr val="005AA0"/>
      </a:accent2>
      <a:accent3>
        <a:srgbClr val="8CB423"/>
      </a:accent3>
      <a:accent4>
        <a:srgbClr val="5A696E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 Klassisch 2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Larissa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88</Words>
  <Application>Microsoft Office PowerPoint</Application>
  <DocSecurity>0</DocSecurity>
  <PresentationFormat>Bildschirmpräsentation (16:9)</PresentationFormat>
  <Paragraphs>17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6</vt:i4>
      </vt:variant>
      <vt:variant>
        <vt:lpstr>Folientitel</vt:lpstr>
      </vt:variant>
      <vt:variant>
        <vt:i4>2</vt:i4>
      </vt:variant>
    </vt:vector>
  </HeadingPairs>
  <TitlesOfParts>
    <vt:vector size="10" baseType="lpstr">
      <vt:lpstr>Arial</vt:lpstr>
      <vt:lpstr>Calibri</vt:lpstr>
      <vt:lpstr>1_Titelfolie</vt:lpstr>
      <vt:lpstr>Inhaltsfolie</vt:lpstr>
      <vt:lpstr>1_Zwischenfolie Titel</vt:lpstr>
      <vt:lpstr>2_Zwischenfolie Titel</vt:lpstr>
      <vt:lpstr>2_Inhaltsfolie</vt:lpstr>
      <vt:lpstr>3_Inhaltsfolie</vt:lpstr>
      <vt:lpstr>   „Helmholtz Transfer Academies“ Transfer Academy Canvas </vt:lpstr>
      <vt:lpstr>PowerPoint-Präsentation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subject/>
  <dc:creator>Roeder, Franziska</dc:creator>
  <cp:keywords/>
  <dc:description/>
  <cp:lastModifiedBy>Alexandrakis, Julian</cp:lastModifiedBy>
  <cp:revision>860</cp:revision>
  <dcterms:created xsi:type="dcterms:W3CDTF">2017-08-27T12:31:56Z</dcterms:created>
  <dcterms:modified xsi:type="dcterms:W3CDTF">2022-05-18T09:57:18Z</dcterms:modified>
  <cp:category/>
  <dc:identifier/>
  <cp:contentStatus/>
  <dc:language/>
  <cp:version/>
</cp:coreProperties>
</file>